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8" r:id="rId2"/>
  </p:sldMasterIdLst>
  <p:notesMasterIdLst>
    <p:notesMasterId r:id="rId50"/>
  </p:notesMasterIdLst>
  <p:sldIdLst>
    <p:sldId id="256" r:id="rId3"/>
    <p:sldId id="323" r:id="rId4"/>
    <p:sldId id="795" r:id="rId5"/>
    <p:sldId id="797" r:id="rId6"/>
    <p:sldId id="793" r:id="rId7"/>
    <p:sldId id="796" r:id="rId8"/>
    <p:sldId id="802" r:id="rId9"/>
    <p:sldId id="800" r:id="rId10"/>
    <p:sldId id="801" r:id="rId11"/>
    <p:sldId id="799" r:id="rId12"/>
    <p:sldId id="794" r:id="rId13"/>
    <p:sldId id="798" r:id="rId14"/>
    <p:sldId id="792" r:id="rId15"/>
    <p:sldId id="766" r:id="rId16"/>
    <p:sldId id="770" r:id="rId17"/>
    <p:sldId id="755" r:id="rId18"/>
    <p:sldId id="781" r:id="rId19"/>
    <p:sldId id="785" r:id="rId20"/>
    <p:sldId id="786" r:id="rId21"/>
    <p:sldId id="787" r:id="rId22"/>
    <p:sldId id="758" r:id="rId23"/>
    <p:sldId id="783" r:id="rId24"/>
    <p:sldId id="788" r:id="rId25"/>
    <p:sldId id="765" r:id="rId26"/>
    <p:sldId id="784" r:id="rId27"/>
    <p:sldId id="767" r:id="rId28"/>
    <p:sldId id="768" r:id="rId29"/>
    <p:sldId id="774" r:id="rId30"/>
    <p:sldId id="769" r:id="rId31"/>
    <p:sldId id="756" r:id="rId32"/>
    <p:sldId id="791" r:id="rId33"/>
    <p:sldId id="789" r:id="rId34"/>
    <p:sldId id="790" r:id="rId35"/>
    <p:sldId id="779" r:id="rId36"/>
    <p:sldId id="780" r:id="rId37"/>
    <p:sldId id="782" r:id="rId38"/>
    <p:sldId id="778" r:id="rId39"/>
    <p:sldId id="777" r:id="rId40"/>
    <p:sldId id="776" r:id="rId41"/>
    <p:sldId id="775" r:id="rId42"/>
    <p:sldId id="757" r:id="rId43"/>
    <p:sldId id="759" r:id="rId44"/>
    <p:sldId id="760" r:id="rId45"/>
    <p:sldId id="762" r:id="rId46"/>
    <p:sldId id="763" r:id="rId47"/>
    <p:sldId id="761" r:id="rId48"/>
    <p:sldId id="773" r:id="rId49"/>
  </p:sldIdLst>
  <p:sldSz cx="12192000" cy="6858000"/>
  <p:notesSz cx="12192000" cy="6858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BA13129-75BC-9C4A-9089-589EF8011772}">
          <p14:sldIdLst>
            <p14:sldId id="256"/>
            <p14:sldId id="323"/>
            <p14:sldId id="795"/>
            <p14:sldId id="797"/>
            <p14:sldId id="793"/>
            <p14:sldId id="796"/>
            <p14:sldId id="802"/>
            <p14:sldId id="800"/>
            <p14:sldId id="801"/>
            <p14:sldId id="799"/>
            <p14:sldId id="794"/>
            <p14:sldId id="798"/>
            <p14:sldId id="792"/>
            <p14:sldId id="766"/>
            <p14:sldId id="770"/>
            <p14:sldId id="755"/>
            <p14:sldId id="781"/>
            <p14:sldId id="785"/>
            <p14:sldId id="786"/>
            <p14:sldId id="787"/>
            <p14:sldId id="758"/>
            <p14:sldId id="783"/>
            <p14:sldId id="788"/>
            <p14:sldId id="765"/>
            <p14:sldId id="784"/>
            <p14:sldId id="767"/>
            <p14:sldId id="768"/>
            <p14:sldId id="774"/>
            <p14:sldId id="769"/>
            <p14:sldId id="756"/>
            <p14:sldId id="791"/>
            <p14:sldId id="789"/>
            <p14:sldId id="790"/>
            <p14:sldId id="779"/>
            <p14:sldId id="780"/>
            <p14:sldId id="782"/>
            <p14:sldId id="778"/>
            <p14:sldId id="777"/>
            <p14:sldId id="776"/>
            <p14:sldId id="775"/>
            <p14:sldId id="757"/>
            <p14:sldId id="759"/>
            <p14:sldId id="760"/>
            <p14:sldId id="762"/>
            <p14:sldId id="763"/>
            <p14:sldId id="761"/>
            <p14:sldId id="7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NAL" initials="U" lastIdx="6" clrIdx="0">
    <p:extLst>
      <p:ext uri="{19B8F6BF-5375-455C-9EA6-DF929625EA0E}">
        <p15:presenceInfo xmlns:p15="http://schemas.microsoft.com/office/powerpoint/2012/main" userId="UNA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5D07"/>
    <a:srgbClr val="979797"/>
    <a:srgbClr val="CB0000"/>
    <a:srgbClr val="B7B7B7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23" autoAdjust="0"/>
    <p:restoredTop sz="76477" autoAdjust="0"/>
  </p:normalViewPr>
  <p:slideViewPr>
    <p:cSldViewPr>
      <p:cViewPr>
        <p:scale>
          <a:sx n="122" d="100"/>
          <a:sy n="122" d="100"/>
        </p:scale>
        <p:origin x="320" y="-88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1228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58FBF2-F9D2-4C83-8AFA-087F24FC0D49}" type="doc">
      <dgm:prSet loTypeId="urn:microsoft.com/office/officeart/2005/8/layout/b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s-CO"/>
        </a:p>
      </dgm:t>
    </dgm:pt>
    <dgm:pt modelId="{64D5F252-E714-493C-80CE-10E7E348DF6C}">
      <dgm:prSet phldrT="[Texto]" custT="1"/>
      <dgm:spPr>
        <a:solidFill>
          <a:srgbClr val="C95D07"/>
        </a:solidFill>
        <a:ln>
          <a:noFill/>
        </a:ln>
      </dgm:spPr>
      <dgm:t>
        <a:bodyPr/>
        <a:lstStyle/>
        <a:p>
          <a:pPr algn="ctr"/>
          <a:r>
            <a:rPr lang="es-CO" sz="1800" dirty="0">
              <a:ln>
                <a:noFill/>
              </a:ln>
              <a:solidFill>
                <a:schemeClr val="bg1"/>
              </a:solidFill>
            </a:rPr>
            <a:t>Universidad Autónoma Latinoamericana</a:t>
          </a:r>
          <a:endParaRPr lang="es-ES_tradnl" noProof="0" dirty="0">
            <a:ln>
              <a:noFill/>
            </a:ln>
            <a:solidFill>
              <a:schemeClr val="bg1"/>
            </a:solidFill>
          </a:endParaRPr>
        </a:p>
      </dgm:t>
    </dgm:pt>
    <dgm:pt modelId="{4215FE92-B048-40CD-A556-9E9A08A404E5}" type="parTrans" cxnId="{27C98909-9BB1-41F2-958B-C766927826C3}">
      <dgm:prSet/>
      <dgm:spPr/>
      <dgm:t>
        <a:bodyPr/>
        <a:lstStyle/>
        <a:p>
          <a:endParaRPr lang="es-CO"/>
        </a:p>
      </dgm:t>
    </dgm:pt>
    <dgm:pt modelId="{8F56F12B-9775-4214-9A49-C8304B025254}" type="sibTrans" cxnId="{27C98909-9BB1-41F2-958B-C766927826C3}">
      <dgm:prSet/>
      <dgm:spPr/>
      <dgm:t>
        <a:bodyPr/>
        <a:lstStyle/>
        <a:p>
          <a:endParaRPr lang="es-CO"/>
        </a:p>
      </dgm:t>
    </dgm:pt>
    <dgm:pt modelId="{D9674E1B-92E2-4543-8D2F-37D7CE0E25A5}">
      <dgm:prSet phldrT="[Texto]" custT="1"/>
      <dgm:spPr>
        <a:ln w="6350">
          <a:solidFill>
            <a:schemeClr val="tx1">
              <a:lumMod val="65000"/>
              <a:lumOff val="35000"/>
            </a:schemeClr>
          </a:solidFill>
        </a:ln>
      </dgm:spPr>
      <dgm:t>
        <a:bodyPr anchor="ctr" anchorCtr="0"/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_tradnl" sz="1800" kern="1200" noProof="0" dirty="0">
              <a:solidFill>
                <a:prstClr val="black"/>
              </a:solidFill>
              <a:latin typeface="Ancizar Sans Black"/>
              <a:ea typeface="+mn-ea"/>
              <a:cs typeface="+mn-cs"/>
            </a:rPr>
            <a:t>Germán Sánchez</a:t>
          </a:r>
          <a:endParaRPr lang="es-CO" sz="1800" kern="1200" dirty="0">
            <a:solidFill>
              <a:prstClr val="black"/>
            </a:solidFill>
            <a:latin typeface="Ancizar Sans Black"/>
            <a:ea typeface="+mn-ea"/>
            <a:cs typeface="+mn-cs"/>
          </a:endParaRPr>
        </a:p>
      </dgm:t>
    </dgm:pt>
    <dgm:pt modelId="{D3AF5233-75CC-4CA4-828F-2682D760D1AA}" type="parTrans" cxnId="{B41B2785-0953-426E-A63F-7CC2FAF30D88}">
      <dgm:prSet/>
      <dgm:spPr/>
      <dgm:t>
        <a:bodyPr/>
        <a:lstStyle/>
        <a:p>
          <a:endParaRPr lang="es-CO"/>
        </a:p>
      </dgm:t>
    </dgm:pt>
    <dgm:pt modelId="{BAD6A59C-6987-4797-8F5D-FC561BEBBC2C}" type="sibTrans" cxnId="{B41B2785-0953-426E-A63F-7CC2FAF30D88}">
      <dgm:prSet/>
      <dgm:spPr/>
      <dgm:t>
        <a:bodyPr/>
        <a:lstStyle/>
        <a:p>
          <a:endParaRPr lang="es-CO"/>
        </a:p>
      </dgm:t>
    </dgm:pt>
    <dgm:pt modelId="{D0AA28F3-E54C-4568-BE66-2B1A35D12CD8}">
      <dgm:prSet phldrT="[Texto]" custT="1"/>
      <dgm:spPr>
        <a:ln w="6350">
          <a:solidFill>
            <a:schemeClr val="tx1">
              <a:lumMod val="65000"/>
              <a:lumOff val="35000"/>
            </a:schemeClr>
          </a:solidFill>
        </a:ln>
      </dgm:spPr>
      <dgm:t>
        <a:bodyPr anchor="ctr" anchorCtr="0"/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CO" sz="1800" kern="1200" dirty="0">
              <a:solidFill>
                <a:prstClr val="black"/>
              </a:solidFill>
              <a:latin typeface="Ancizar Sans Black"/>
              <a:ea typeface="+mn-ea"/>
              <a:cs typeface="+mn-cs"/>
            </a:rPr>
            <a:t>María Patricia</a:t>
          </a:r>
        </a:p>
      </dgm:t>
    </dgm:pt>
    <dgm:pt modelId="{9911C84D-8CFE-44D3-8D6F-37CC089F9AF6}" type="parTrans" cxnId="{1F11B685-C304-44CA-ABE2-736E22BDFEAD}">
      <dgm:prSet/>
      <dgm:spPr/>
      <dgm:t>
        <a:bodyPr/>
        <a:lstStyle/>
        <a:p>
          <a:endParaRPr lang="es-CO"/>
        </a:p>
      </dgm:t>
    </dgm:pt>
    <dgm:pt modelId="{87E88823-1AA0-42C2-90F5-0D995D450030}" type="sibTrans" cxnId="{1F11B685-C304-44CA-ABE2-736E22BDFEAD}">
      <dgm:prSet/>
      <dgm:spPr/>
      <dgm:t>
        <a:bodyPr/>
        <a:lstStyle/>
        <a:p>
          <a:endParaRPr lang="es-CO"/>
        </a:p>
      </dgm:t>
    </dgm:pt>
    <dgm:pt modelId="{F201F9E6-03C7-490A-B1C1-1FC80E7CA35B}">
      <dgm:prSet phldrT="[Texto]"/>
      <dgm:spPr>
        <a:solidFill>
          <a:schemeClr val="tx2"/>
        </a:solidFill>
        <a:ln>
          <a:noFill/>
        </a:ln>
      </dgm:spPr>
      <dgm:t>
        <a:bodyPr/>
        <a:lstStyle/>
        <a:p>
          <a:r>
            <a:rPr lang="es-ES_tradnl" noProof="0" dirty="0"/>
            <a:t>Universidad del Magdalena</a:t>
          </a:r>
        </a:p>
      </dgm:t>
    </dgm:pt>
    <dgm:pt modelId="{3212C1F2-2475-4C3E-8747-78EC77A8A789}" type="sibTrans" cxnId="{725CE1D7-7DAC-4D40-8242-4A5A9620ABF5}">
      <dgm:prSet/>
      <dgm:spPr/>
      <dgm:t>
        <a:bodyPr/>
        <a:lstStyle/>
        <a:p>
          <a:endParaRPr lang="es-CO"/>
        </a:p>
      </dgm:t>
    </dgm:pt>
    <dgm:pt modelId="{0A0A921F-5E79-49C3-998D-77E61F4CF042}" type="parTrans" cxnId="{725CE1D7-7DAC-4D40-8242-4A5A9620ABF5}">
      <dgm:prSet/>
      <dgm:spPr/>
      <dgm:t>
        <a:bodyPr/>
        <a:lstStyle/>
        <a:p>
          <a:endParaRPr lang="es-CO"/>
        </a:p>
      </dgm:t>
    </dgm:pt>
    <dgm:pt modelId="{EFE6B990-24BC-4490-8558-2BBF19F504F1}">
      <dgm:prSet phldrT="[Texto]"/>
      <dgm:spPr>
        <a:solidFill>
          <a:srgbClr val="CB0000"/>
        </a:solidFill>
        <a:ln>
          <a:noFill/>
        </a:ln>
      </dgm:spPr>
      <dgm:t>
        <a:bodyPr/>
        <a:lstStyle/>
        <a:p>
          <a:r>
            <a:rPr lang="es-CO" dirty="0"/>
            <a:t>Universidad del Valle</a:t>
          </a:r>
        </a:p>
      </dgm:t>
    </dgm:pt>
    <dgm:pt modelId="{547CD680-B253-4573-AF8C-716E3EC7898C}" type="sibTrans" cxnId="{7C3DD6A7-180A-4B90-BD92-F5C59F94715C}">
      <dgm:prSet/>
      <dgm:spPr/>
      <dgm:t>
        <a:bodyPr/>
        <a:lstStyle/>
        <a:p>
          <a:endParaRPr lang="es-CO"/>
        </a:p>
      </dgm:t>
    </dgm:pt>
    <dgm:pt modelId="{CC2BBD4E-725E-4175-9263-AEC6BFBE0958}" type="parTrans" cxnId="{7C3DD6A7-180A-4B90-BD92-F5C59F94715C}">
      <dgm:prSet/>
      <dgm:spPr/>
      <dgm:t>
        <a:bodyPr/>
        <a:lstStyle/>
        <a:p>
          <a:endParaRPr lang="es-CO"/>
        </a:p>
      </dgm:t>
    </dgm:pt>
    <dgm:pt modelId="{89D5A56E-09D3-7A4D-8C85-C57120EBBF92}">
      <dgm:prSet phldrT="[Texto]" custT="1"/>
      <dgm:spPr>
        <a:ln w="3175">
          <a:solidFill>
            <a:schemeClr val="tx1"/>
          </a:solidFill>
        </a:ln>
        <a:effectLst/>
      </dgm:spPr>
      <dgm:t>
        <a:bodyPr vert="horz" anchor="ctr" anchorCtr="0"/>
        <a:lstStyle/>
        <a:p>
          <a:pPr algn="ctr">
            <a:buNone/>
          </a:pPr>
          <a:r>
            <a:rPr lang="es-ES_tradnl" sz="1800" kern="1200" noProof="0" dirty="0">
              <a:solidFill>
                <a:schemeClr val="tx1"/>
              </a:solidFill>
              <a:latin typeface="Ancizar Sans Black"/>
              <a:ea typeface="+mn-ea"/>
              <a:cs typeface="+mn-cs"/>
            </a:rPr>
            <a:t>Sergio Armando</a:t>
          </a:r>
          <a:endParaRPr lang="en-US" sz="1800" kern="1200" dirty="0">
            <a:solidFill>
              <a:schemeClr val="tx1"/>
            </a:solidFill>
            <a:latin typeface="Ancizar Sans Black"/>
            <a:ea typeface="+mn-ea"/>
            <a:cs typeface="+mn-cs"/>
          </a:endParaRPr>
        </a:p>
      </dgm:t>
    </dgm:pt>
    <dgm:pt modelId="{5932CC71-D31F-4A4D-B7B2-AC9ED6D39BCE}" type="parTrans" cxnId="{BC0236A8-4456-BB44-9F21-155DC444EDAF}">
      <dgm:prSet/>
      <dgm:spPr/>
      <dgm:t>
        <a:bodyPr/>
        <a:lstStyle/>
        <a:p>
          <a:endParaRPr lang="en-US"/>
        </a:p>
      </dgm:t>
    </dgm:pt>
    <dgm:pt modelId="{B76975B3-0FFA-504D-A900-2F2D0197D225}" type="sibTrans" cxnId="{BC0236A8-4456-BB44-9F21-155DC444EDAF}">
      <dgm:prSet/>
      <dgm:spPr/>
      <dgm:t>
        <a:bodyPr/>
        <a:lstStyle/>
        <a:p>
          <a:endParaRPr lang="en-US"/>
        </a:p>
      </dgm:t>
    </dgm:pt>
    <dgm:pt modelId="{0CC43A8B-958A-8941-AEB0-218F6BD33741}">
      <dgm:prSet phldrT="[Texto]" custT="1"/>
      <dgm:spPr>
        <a:ln w="3175">
          <a:solidFill>
            <a:schemeClr val="tx1"/>
          </a:solidFill>
        </a:ln>
        <a:effectLst/>
      </dgm:spPr>
      <dgm:t>
        <a:bodyPr vert="horz" anchor="ctr" anchorCtr="0"/>
        <a:lstStyle/>
        <a:p>
          <a:pPr algn="ctr">
            <a:buNone/>
          </a:pPr>
          <a:r>
            <a:rPr lang="es-ES_tradnl" sz="1800" kern="1200" noProof="0" dirty="0">
              <a:solidFill>
                <a:schemeClr val="tx1"/>
              </a:solidFill>
              <a:latin typeface="Ancizar Sans Black"/>
              <a:ea typeface="+mn-ea"/>
              <a:cs typeface="+mn-cs"/>
            </a:rPr>
            <a:t>Gutiérrez Betancur</a:t>
          </a:r>
          <a:endParaRPr lang="en-US" sz="1800" kern="1200" dirty="0">
            <a:solidFill>
              <a:schemeClr val="tx1"/>
            </a:solidFill>
            <a:latin typeface="Ancizar Sans Black"/>
            <a:ea typeface="+mn-ea"/>
            <a:cs typeface="+mn-cs"/>
          </a:endParaRPr>
        </a:p>
      </dgm:t>
    </dgm:pt>
    <dgm:pt modelId="{CA147068-447E-3645-B94B-5CAF48A693DB}" type="parTrans" cxnId="{6C081022-8185-874C-BB46-D4D1EE22E692}">
      <dgm:prSet/>
      <dgm:spPr/>
      <dgm:t>
        <a:bodyPr/>
        <a:lstStyle/>
        <a:p>
          <a:endParaRPr lang="en-US"/>
        </a:p>
      </dgm:t>
    </dgm:pt>
    <dgm:pt modelId="{5BFF08CA-473C-B040-8F72-9637D0B9E8CC}" type="sibTrans" cxnId="{6C081022-8185-874C-BB46-D4D1EE22E692}">
      <dgm:prSet/>
      <dgm:spPr/>
      <dgm:t>
        <a:bodyPr/>
        <a:lstStyle/>
        <a:p>
          <a:endParaRPr lang="en-US"/>
        </a:p>
      </dgm:t>
    </dgm:pt>
    <dgm:pt modelId="{A00F7CCA-2D83-644E-9F35-4063D8471543}">
      <dgm:prSet phldrT="[Texto]" custT="1"/>
      <dgm:spPr>
        <a:ln w="6350">
          <a:solidFill>
            <a:schemeClr val="tx1">
              <a:lumMod val="65000"/>
              <a:lumOff val="35000"/>
            </a:schemeClr>
          </a:solidFill>
        </a:ln>
      </dgm:spPr>
      <dgm:t>
        <a:bodyPr anchor="ctr" anchorCtr="0"/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CO" sz="1800" kern="1200" dirty="0">
              <a:solidFill>
                <a:prstClr val="black"/>
              </a:solidFill>
              <a:latin typeface="Ancizar Sans Black"/>
              <a:ea typeface="+mn-ea"/>
              <a:cs typeface="+mn-cs"/>
            </a:rPr>
            <a:t> Trujillo Uribe</a:t>
          </a:r>
        </a:p>
      </dgm:t>
    </dgm:pt>
    <dgm:pt modelId="{F04A4109-10DD-9D4A-8859-734FF5E2A376}" type="parTrans" cxnId="{35259BDD-2200-F546-972D-D6B48B7425CD}">
      <dgm:prSet/>
      <dgm:spPr/>
      <dgm:t>
        <a:bodyPr/>
        <a:lstStyle/>
        <a:p>
          <a:endParaRPr lang="en-US"/>
        </a:p>
      </dgm:t>
    </dgm:pt>
    <dgm:pt modelId="{A9269CBE-FCBA-7A41-A313-D79E172019D6}" type="sibTrans" cxnId="{35259BDD-2200-F546-972D-D6B48B7425CD}">
      <dgm:prSet/>
      <dgm:spPr/>
      <dgm:t>
        <a:bodyPr/>
        <a:lstStyle/>
        <a:p>
          <a:endParaRPr lang="en-US"/>
        </a:p>
      </dgm:t>
    </dgm:pt>
    <dgm:pt modelId="{D7F4DB45-A8BB-7947-85DE-872BAC23F575}">
      <dgm:prSet phldrT="[Texto]" custT="1"/>
      <dgm:spPr>
        <a:ln w="6350">
          <a:solidFill>
            <a:schemeClr val="tx1">
              <a:lumMod val="65000"/>
              <a:lumOff val="35000"/>
            </a:schemeClr>
          </a:solidFill>
        </a:ln>
      </dgm:spPr>
      <dgm:t>
        <a:bodyPr anchor="ctr" anchorCtr="0"/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_tradnl" sz="1800" kern="1200" noProof="0" dirty="0">
              <a:solidFill>
                <a:prstClr val="black"/>
              </a:solidFill>
              <a:latin typeface="Ancizar Sans Black"/>
              <a:ea typeface="+mn-ea"/>
              <a:cs typeface="+mn-cs"/>
            </a:rPr>
            <a:t> Torrez</a:t>
          </a:r>
          <a:endParaRPr lang="es-CO" sz="1800" kern="1200" dirty="0">
            <a:solidFill>
              <a:prstClr val="black"/>
            </a:solidFill>
            <a:latin typeface="Ancizar Sans Black"/>
            <a:ea typeface="+mn-ea"/>
            <a:cs typeface="+mn-cs"/>
          </a:endParaRPr>
        </a:p>
      </dgm:t>
    </dgm:pt>
    <dgm:pt modelId="{07FD69D5-270A-E741-BC75-39ADC5AB735D}" type="parTrans" cxnId="{7C57140A-4C9B-FB49-94EA-31DB1E038BE5}">
      <dgm:prSet/>
      <dgm:spPr/>
      <dgm:t>
        <a:bodyPr/>
        <a:lstStyle/>
        <a:p>
          <a:endParaRPr lang="en-US"/>
        </a:p>
      </dgm:t>
    </dgm:pt>
    <dgm:pt modelId="{03A20DCC-059D-AA4D-BF5D-BD2AD28815B1}" type="sibTrans" cxnId="{7C57140A-4C9B-FB49-94EA-31DB1E038BE5}">
      <dgm:prSet/>
      <dgm:spPr/>
      <dgm:t>
        <a:bodyPr/>
        <a:lstStyle/>
        <a:p>
          <a:endParaRPr lang="en-US"/>
        </a:p>
      </dgm:t>
    </dgm:pt>
    <dgm:pt modelId="{2202982C-344E-2D4A-8847-038F2E59E8CE}" type="pres">
      <dgm:prSet presAssocID="{9758FBF2-F9D2-4C83-8AFA-087F24FC0D49}" presName="diagram" presStyleCnt="0">
        <dgm:presLayoutVars>
          <dgm:dir/>
          <dgm:animLvl val="lvl"/>
          <dgm:resizeHandles val="exact"/>
        </dgm:presLayoutVars>
      </dgm:prSet>
      <dgm:spPr/>
    </dgm:pt>
    <dgm:pt modelId="{99A9FBB9-71AC-6847-B0EA-23CE64F47A8F}" type="pres">
      <dgm:prSet presAssocID="{64D5F252-E714-493C-80CE-10E7E348DF6C}" presName="compNode" presStyleCnt="0"/>
      <dgm:spPr/>
    </dgm:pt>
    <dgm:pt modelId="{7C4761CB-CAD5-4D47-9E2C-8205BBA13877}" type="pres">
      <dgm:prSet presAssocID="{64D5F252-E714-493C-80CE-10E7E348DF6C}" presName="childRect" presStyleLbl="bgAcc1" presStyleIdx="0" presStyleCnt="3" custScaleY="42009">
        <dgm:presLayoutVars>
          <dgm:bulletEnabled val="1"/>
        </dgm:presLayoutVars>
      </dgm:prSet>
      <dgm:spPr/>
    </dgm:pt>
    <dgm:pt modelId="{2E62B253-7B77-AD47-B05D-F7314116219B}" type="pres">
      <dgm:prSet presAssocID="{64D5F252-E714-493C-80CE-10E7E348DF6C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4F1BE41C-46C6-FC44-94D1-CAC529A1F537}" type="pres">
      <dgm:prSet presAssocID="{64D5F252-E714-493C-80CE-10E7E348DF6C}" presName="parentRect" presStyleLbl="alignNode1" presStyleIdx="0" presStyleCnt="3"/>
      <dgm:spPr/>
    </dgm:pt>
    <dgm:pt modelId="{4A7A99CC-AA7A-2E45-AF1A-EB41F8C5C474}" type="pres">
      <dgm:prSet presAssocID="{64D5F252-E714-493C-80CE-10E7E348DF6C}" presName="adorn" presStyleLbl="fgAccFollow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175">
          <a:solidFill>
            <a:srgbClr val="C95D07">
              <a:alpha val="90000"/>
            </a:srgbClr>
          </a:solidFill>
        </a:ln>
      </dgm:spPr>
    </dgm:pt>
    <dgm:pt modelId="{B7DC5647-7D6D-B44B-85E5-2A7F1B513CE6}" type="pres">
      <dgm:prSet presAssocID="{8F56F12B-9775-4214-9A49-C8304B025254}" presName="sibTrans" presStyleLbl="sibTrans2D1" presStyleIdx="0" presStyleCnt="0"/>
      <dgm:spPr/>
    </dgm:pt>
    <dgm:pt modelId="{7ECFC847-BDBC-9544-9651-5AB679E4011C}" type="pres">
      <dgm:prSet presAssocID="{EFE6B990-24BC-4490-8558-2BBF19F504F1}" presName="compNode" presStyleCnt="0"/>
      <dgm:spPr/>
    </dgm:pt>
    <dgm:pt modelId="{7A963A31-4484-3B48-9145-4C3858861E60}" type="pres">
      <dgm:prSet presAssocID="{EFE6B990-24BC-4490-8558-2BBF19F504F1}" presName="childRect" presStyleLbl="bgAcc1" presStyleIdx="1" presStyleCnt="3" custScaleY="42858">
        <dgm:presLayoutVars>
          <dgm:bulletEnabled val="1"/>
        </dgm:presLayoutVars>
      </dgm:prSet>
      <dgm:spPr/>
    </dgm:pt>
    <dgm:pt modelId="{A8F78DE3-685E-E249-ADD7-EF2FF602088F}" type="pres">
      <dgm:prSet presAssocID="{EFE6B990-24BC-4490-8558-2BBF19F504F1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A64D20A8-989B-6440-BD65-F1EA0F833591}" type="pres">
      <dgm:prSet presAssocID="{EFE6B990-24BC-4490-8558-2BBF19F504F1}" presName="parentRect" presStyleLbl="alignNode1" presStyleIdx="1" presStyleCnt="3"/>
      <dgm:spPr/>
    </dgm:pt>
    <dgm:pt modelId="{66E29B40-1BA2-3645-8AE9-355AFEC41956}" type="pres">
      <dgm:prSet presAssocID="{EFE6B990-24BC-4490-8558-2BBF19F504F1}" presName="adorn" presStyleLbl="fgAccFollow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175">
          <a:solidFill>
            <a:srgbClr val="C00000">
              <a:alpha val="90000"/>
            </a:srgbClr>
          </a:solidFill>
        </a:ln>
      </dgm:spPr>
    </dgm:pt>
    <dgm:pt modelId="{518C306B-4647-414E-9173-2D49386B008E}" type="pres">
      <dgm:prSet presAssocID="{547CD680-B253-4573-AF8C-716E3EC7898C}" presName="sibTrans" presStyleLbl="sibTrans2D1" presStyleIdx="0" presStyleCnt="0"/>
      <dgm:spPr/>
    </dgm:pt>
    <dgm:pt modelId="{9156B439-FDC5-944C-A89B-B7888E1D8A02}" type="pres">
      <dgm:prSet presAssocID="{F201F9E6-03C7-490A-B1C1-1FC80E7CA35B}" presName="compNode" presStyleCnt="0"/>
      <dgm:spPr/>
    </dgm:pt>
    <dgm:pt modelId="{029EB5CC-65B2-B94A-B899-65C4C9A59EF1}" type="pres">
      <dgm:prSet presAssocID="{F201F9E6-03C7-490A-B1C1-1FC80E7CA35B}" presName="childRect" presStyleLbl="bgAcc1" presStyleIdx="2" presStyleCnt="3" custScaleY="46053">
        <dgm:presLayoutVars>
          <dgm:bulletEnabled val="1"/>
        </dgm:presLayoutVars>
      </dgm:prSet>
      <dgm:spPr/>
    </dgm:pt>
    <dgm:pt modelId="{5E621329-5617-3C4F-AD81-8FB92885E157}" type="pres">
      <dgm:prSet presAssocID="{F201F9E6-03C7-490A-B1C1-1FC80E7CA35B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945F1C3F-58BA-FE45-93CD-5C4E4186A5F0}" type="pres">
      <dgm:prSet presAssocID="{F201F9E6-03C7-490A-B1C1-1FC80E7CA35B}" presName="parentRect" presStyleLbl="alignNode1" presStyleIdx="2" presStyleCnt="3"/>
      <dgm:spPr/>
    </dgm:pt>
    <dgm:pt modelId="{B729B655-548C-1944-9DC5-CC584B85B7F9}" type="pres">
      <dgm:prSet presAssocID="{F201F9E6-03C7-490A-B1C1-1FC80E7CA35B}" presName="adorn" presStyleLbl="fgAccFollow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175">
          <a:solidFill>
            <a:srgbClr val="002060">
              <a:alpha val="90000"/>
            </a:srgbClr>
          </a:solidFill>
        </a:ln>
      </dgm:spPr>
    </dgm:pt>
  </dgm:ptLst>
  <dgm:cxnLst>
    <dgm:cxn modelId="{27C98909-9BB1-41F2-958B-C766927826C3}" srcId="{9758FBF2-F9D2-4C83-8AFA-087F24FC0D49}" destId="{64D5F252-E714-493C-80CE-10E7E348DF6C}" srcOrd="0" destOrd="0" parTransId="{4215FE92-B048-40CD-A556-9E9A08A404E5}" sibTransId="{8F56F12B-9775-4214-9A49-C8304B025254}"/>
    <dgm:cxn modelId="{7C57140A-4C9B-FB49-94EA-31DB1E038BE5}" srcId="{F201F9E6-03C7-490A-B1C1-1FC80E7CA35B}" destId="{D7F4DB45-A8BB-7947-85DE-872BAC23F575}" srcOrd="1" destOrd="0" parTransId="{07FD69D5-270A-E741-BC75-39ADC5AB735D}" sibTransId="{03A20DCC-059D-AA4D-BF5D-BD2AD28815B1}"/>
    <dgm:cxn modelId="{7A03EF0D-6F55-B249-B755-C09643754B74}" type="presOf" srcId="{8F56F12B-9775-4214-9A49-C8304B025254}" destId="{B7DC5647-7D6D-B44B-85E5-2A7F1B513CE6}" srcOrd="0" destOrd="0" presId="urn:microsoft.com/office/officeart/2005/8/layout/bList2"/>
    <dgm:cxn modelId="{68173D1D-732F-0344-9955-F55030783771}" type="presOf" srcId="{F201F9E6-03C7-490A-B1C1-1FC80E7CA35B}" destId="{945F1C3F-58BA-FE45-93CD-5C4E4186A5F0}" srcOrd="1" destOrd="0" presId="urn:microsoft.com/office/officeart/2005/8/layout/bList2"/>
    <dgm:cxn modelId="{6C081022-8185-874C-BB46-D4D1EE22E692}" srcId="{64D5F252-E714-493C-80CE-10E7E348DF6C}" destId="{0CC43A8B-958A-8941-AEB0-218F6BD33741}" srcOrd="1" destOrd="0" parTransId="{CA147068-447E-3645-B94B-5CAF48A693DB}" sibTransId="{5BFF08CA-473C-B040-8F72-9637D0B9E8CC}"/>
    <dgm:cxn modelId="{60D8852A-6EBB-AA46-BB87-5346888ADDC7}" type="presOf" srcId="{EFE6B990-24BC-4490-8558-2BBF19F504F1}" destId="{A64D20A8-989B-6440-BD65-F1EA0F833591}" srcOrd="1" destOrd="0" presId="urn:microsoft.com/office/officeart/2005/8/layout/bList2"/>
    <dgm:cxn modelId="{FF69E83B-C6B3-8640-AD71-CB9444F26414}" type="presOf" srcId="{A00F7CCA-2D83-644E-9F35-4063D8471543}" destId="{7A963A31-4484-3B48-9145-4C3858861E60}" srcOrd="0" destOrd="1" presId="urn:microsoft.com/office/officeart/2005/8/layout/bList2"/>
    <dgm:cxn modelId="{E1E4473C-AC80-554C-9203-37FDE46EA81D}" type="presOf" srcId="{64D5F252-E714-493C-80CE-10E7E348DF6C}" destId="{2E62B253-7B77-AD47-B05D-F7314116219B}" srcOrd="0" destOrd="0" presId="urn:microsoft.com/office/officeart/2005/8/layout/bList2"/>
    <dgm:cxn modelId="{3F9EF54F-A629-9D4B-B057-395AD061D36F}" type="presOf" srcId="{89D5A56E-09D3-7A4D-8C85-C57120EBBF92}" destId="{7C4761CB-CAD5-4D47-9E2C-8205BBA13877}" srcOrd="0" destOrd="0" presId="urn:microsoft.com/office/officeart/2005/8/layout/bList2"/>
    <dgm:cxn modelId="{27F1355D-ADFD-5A46-823F-D0C6560009DE}" type="presOf" srcId="{D0AA28F3-E54C-4568-BE66-2B1A35D12CD8}" destId="{7A963A31-4484-3B48-9145-4C3858861E60}" srcOrd="0" destOrd="0" presId="urn:microsoft.com/office/officeart/2005/8/layout/bList2"/>
    <dgm:cxn modelId="{A848BC6E-A9D2-2440-B42B-87957F7E3042}" type="presOf" srcId="{547CD680-B253-4573-AF8C-716E3EC7898C}" destId="{518C306B-4647-414E-9173-2D49386B008E}" srcOrd="0" destOrd="0" presId="urn:microsoft.com/office/officeart/2005/8/layout/bList2"/>
    <dgm:cxn modelId="{AAB2A976-3C59-6648-810A-A3E181B2EDA3}" type="presOf" srcId="{0CC43A8B-958A-8941-AEB0-218F6BD33741}" destId="{7C4761CB-CAD5-4D47-9E2C-8205BBA13877}" srcOrd="0" destOrd="1" presId="urn:microsoft.com/office/officeart/2005/8/layout/bList2"/>
    <dgm:cxn modelId="{51CD3B7F-1C9E-1B4C-AC79-2C28C3B9DCAF}" type="presOf" srcId="{64D5F252-E714-493C-80CE-10E7E348DF6C}" destId="{4F1BE41C-46C6-FC44-94D1-CAC529A1F537}" srcOrd="1" destOrd="0" presId="urn:microsoft.com/office/officeart/2005/8/layout/bList2"/>
    <dgm:cxn modelId="{B41B2785-0953-426E-A63F-7CC2FAF30D88}" srcId="{F201F9E6-03C7-490A-B1C1-1FC80E7CA35B}" destId="{D9674E1B-92E2-4543-8D2F-37D7CE0E25A5}" srcOrd="0" destOrd="0" parTransId="{D3AF5233-75CC-4CA4-828F-2682D760D1AA}" sibTransId="{BAD6A59C-6987-4797-8F5D-FC561BEBBC2C}"/>
    <dgm:cxn modelId="{1F11B685-C304-44CA-ABE2-736E22BDFEAD}" srcId="{EFE6B990-24BC-4490-8558-2BBF19F504F1}" destId="{D0AA28F3-E54C-4568-BE66-2B1A35D12CD8}" srcOrd="0" destOrd="0" parTransId="{9911C84D-8CFE-44D3-8D6F-37CC089F9AF6}" sibTransId="{87E88823-1AA0-42C2-90F5-0D995D450030}"/>
    <dgm:cxn modelId="{76B7E69A-BB98-A240-960C-B7566E305F41}" type="presOf" srcId="{D9674E1B-92E2-4543-8D2F-37D7CE0E25A5}" destId="{029EB5CC-65B2-B94A-B899-65C4C9A59EF1}" srcOrd="0" destOrd="0" presId="urn:microsoft.com/office/officeart/2005/8/layout/bList2"/>
    <dgm:cxn modelId="{7C3DD6A7-180A-4B90-BD92-F5C59F94715C}" srcId="{9758FBF2-F9D2-4C83-8AFA-087F24FC0D49}" destId="{EFE6B990-24BC-4490-8558-2BBF19F504F1}" srcOrd="1" destOrd="0" parTransId="{CC2BBD4E-725E-4175-9263-AEC6BFBE0958}" sibTransId="{547CD680-B253-4573-AF8C-716E3EC7898C}"/>
    <dgm:cxn modelId="{BC0236A8-4456-BB44-9F21-155DC444EDAF}" srcId="{64D5F252-E714-493C-80CE-10E7E348DF6C}" destId="{89D5A56E-09D3-7A4D-8C85-C57120EBBF92}" srcOrd="0" destOrd="0" parTransId="{5932CC71-D31F-4A4D-B7B2-AC9ED6D39BCE}" sibTransId="{B76975B3-0FFA-504D-A900-2F2D0197D225}"/>
    <dgm:cxn modelId="{04C1FBC2-9827-0148-B5C2-E09068CB07B9}" type="presOf" srcId="{9758FBF2-F9D2-4C83-8AFA-087F24FC0D49}" destId="{2202982C-344E-2D4A-8847-038F2E59E8CE}" srcOrd="0" destOrd="0" presId="urn:microsoft.com/office/officeart/2005/8/layout/bList2"/>
    <dgm:cxn modelId="{1EFB35C3-0239-A043-8782-7C703CB5E33B}" type="presOf" srcId="{EFE6B990-24BC-4490-8558-2BBF19F504F1}" destId="{A8F78DE3-685E-E249-ADD7-EF2FF602088F}" srcOrd="0" destOrd="0" presId="urn:microsoft.com/office/officeart/2005/8/layout/bList2"/>
    <dgm:cxn modelId="{C690D0CD-3722-2948-956B-CCEC52CDB6E7}" type="presOf" srcId="{F201F9E6-03C7-490A-B1C1-1FC80E7CA35B}" destId="{5E621329-5617-3C4F-AD81-8FB92885E157}" srcOrd="0" destOrd="0" presId="urn:microsoft.com/office/officeart/2005/8/layout/bList2"/>
    <dgm:cxn modelId="{381102CF-ABAC-3242-83F6-2CB24F968904}" type="presOf" srcId="{D7F4DB45-A8BB-7947-85DE-872BAC23F575}" destId="{029EB5CC-65B2-B94A-B899-65C4C9A59EF1}" srcOrd="0" destOrd="1" presId="urn:microsoft.com/office/officeart/2005/8/layout/bList2"/>
    <dgm:cxn modelId="{725CE1D7-7DAC-4D40-8242-4A5A9620ABF5}" srcId="{9758FBF2-F9D2-4C83-8AFA-087F24FC0D49}" destId="{F201F9E6-03C7-490A-B1C1-1FC80E7CA35B}" srcOrd="2" destOrd="0" parTransId="{0A0A921F-5E79-49C3-998D-77E61F4CF042}" sibTransId="{3212C1F2-2475-4C3E-8747-78EC77A8A789}"/>
    <dgm:cxn modelId="{35259BDD-2200-F546-972D-D6B48B7425CD}" srcId="{EFE6B990-24BC-4490-8558-2BBF19F504F1}" destId="{A00F7CCA-2D83-644E-9F35-4063D8471543}" srcOrd="1" destOrd="0" parTransId="{F04A4109-10DD-9D4A-8859-734FF5E2A376}" sibTransId="{A9269CBE-FCBA-7A41-A313-D79E172019D6}"/>
    <dgm:cxn modelId="{7B64824E-17EA-1E44-AFD7-59D7371DD229}" type="presParOf" srcId="{2202982C-344E-2D4A-8847-038F2E59E8CE}" destId="{99A9FBB9-71AC-6847-B0EA-23CE64F47A8F}" srcOrd="0" destOrd="0" presId="urn:microsoft.com/office/officeart/2005/8/layout/bList2"/>
    <dgm:cxn modelId="{740E496F-ABC6-324C-B862-0E3AD7EEA63D}" type="presParOf" srcId="{99A9FBB9-71AC-6847-B0EA-23CE64F47A8F}" destId="{7C4761CB-CAD5-4D47-9E2C-8205BBA13877}" srcOrd="0" destOrd="0" presId="urn:microsoft.com/office/officeart/2005/8/layout/bList2"/>
    <dgm:cxn modelId="{711CE151-E09B-7548-9BD4-C04691088F21}" type="presParOf" srcId="{99A9FBB9-71AC-6847-B0EA-23CE64F47A8F}" destId="{2E62B253-7B77-AD47-B05D-F7314116219B}" srcOrd="1" destOrd="0" presId="urn:microsoft.com/office/officeart/2005/8/layout/bList2"/>
    <dgm:cxn modelId="{9679AAFC-7ACF-F247-A3CA-BD63695F1F84}" type="presParOf" srcId="{99A9FBB9-71AC-6847-B0EA-23CE64F47A8F}" destId="{4F1BE41C-46C6-FC44-94D1-CAC529A1F537}" srcOrd="2" destOrd="0" presId="urn:microsoft.com/office/officeart/2005/8/layout/bList2"/>
    <dgm:cxn modelId="{39523CD4-6532-ED4D-9181-810EBAC138E9}" type="presParOf" srcId="{99A9FBB9-71AC-6847-B0EA-23CE64F47A8F}" destId="{4A7A99CC-AA7A-2E45-AF1A-EB41F8C5C474}" srcOrd="3" destOrd="0" presId="urn:microsoft.com/office/officeart/2005/8/layout/bList2"/>
    <dgm:cxn modelId="{CB9C7290-586C-334A-A55F-A846933C6EB9}" type="presParOf" srcId="{2202982C-344E-2D4A-8847-038F2E59E8CE}" destId="{B7DC5647-7D6D-B44B-85E5-2A7F1B513CE6}" srcOrd="1" destOrd="0" presId="urn:microsoft.com/office/officeart/2005/8/layout/bList2"/>
    <dgm:cxn modelId="{B01E25AA-0CDC-C346-AD3A-F178B600CA80}" type="presParOf" srcId="{2202982C-344E-2D4A-8847-038F2E59E8CE}" destId="{7ECFC847-BDBC-9544-9651-5AB679E4011C}" srcOrd="2" destOrd="0" presId="urn:microsoft.com/office/officeart/2005/8/layout/bList2"/>
    <dgm:cxn modelId="{C8132C03-2F27-CE41-B43B-A99C5EF3902D}" type="presParOf" srcId="{7ECFC847-BDBC-9544-9651-5AB679E4011C}" destId="{7A963A31-4484-3B48-9145-4C3858861E60}" srcOrd="0" destOrd="0" presId="urn:microsoft.com/office/officeart/2005/8/layout/bList2"/>
    <dgm:cxn modelId="{DDAE6EF8-7B2B-A242-946F-EED0A703DF00}" type="presParOf" srcId="{7ECFC847-BDBC-9544-9651-5AB679E4011C}" destId="{A8F78DE3-685E-E249-ADD7-EF2FF602088F}" srcOrd="1" destOrd="0" presId="urn:microsoft.com/office/officeart/2005/8/layout/bList2"/>
    <dgm:cxn modelId="{7A325387-4EEF-6E48-8505-C4D77795EE1F}" type="presParOf" srcId="{7ECFC847-BDBC-9544-9651-5AB679E4011C}" destId="{A64D20A8-989B-6440-BD65-F1EA0F833591}" srcOrd="2" destOrd="0" presId="urn:microsoft.com/office/officeart/2005/8/layout/bList2"/>
    <dgm:cxn modelId="{CAD6DFF7-D8E0-1B48-819A-9C17A19BD2D5}" type="presParOf" srcId="{7ECFC847-BDBC-9544-9651-5AB679E4011C}" destId="{66E29B40-1BA2-3645-8AE9-355AFEC41956}" srcOrd="3" destOrd="0" presId="urn:microsoft.com/office/officeart/2005/8/layout/bList2"/>
    <dgm:cxn modelId="{6EAE51D1-DF0A-2543-AA07-22C2715ACF3B}" type="presParOf" srcId="{2202982C-344E-2D4A-8847-038F2E59E8CE}" destId="{518C306B-4647-414E-9173-2D49386B008E}" srcOrd="3" destOrd="0" presId="urn:microsoft.com/office/officeart/2005/8/layout/bList2"/>
    <dgm:cxn modelId="{690AF941-426C-6A44-9B8C-48C7E543F456}" type="presParOf" srcId="{2202982C-344E-2D4A-8847-038F2E59E8CE}" destId="{9156B439-FDC5-944C-A89B-B7888E1D8A02}" srcOrd="4" destOrd="0" presId="urn:microsoft.com/office/officeart/2005/8/layout/bList2"/>
    <dgm:cxn modelId="{291A07D7-974B-2040-BCFF-A34EC84058B1}" type="presParOf" srcId="{9156B439-FDC5-944C-A89B-B7888E1D8A02}" destId="{029EB5CC-65B2-B94A-B899-65C4C9A59EF1}" srcOrd="0" destOrd="0" presId="urn:microsoft.com/office/officeart/2005/8/layout/bList2"/>
    <dgm:cxn modelId="{D9B5819F-D2B2-B447-AF5D-99FFE338F91D}" type="presParOf" srcId="{9156B439-FDC5-944C-A89B-B7888E1D8A02}" destId="{5E621329-5617-3C4F-AD81-8FB92885E157}" srcOrd="1" destOrd="0" presId="urn:microsoft.com/office/officeart/2005/8/layout/bList2"/>
    <dgm:cxn modelId="{FA39DB0C-3631-BF4E-B7B1-1D26374F2B5E}" type="presParOf" srcId="{9156B439-FDC5-944C-A89B-B7888E1D8A02}" destId="{945F1C3F-58BA-FE45-93CD-5C4E4186A5F0}" srcOrd="2" destOrd="0" presId="urn:microsoft.com/office/officeart/2005/8/layout/bList2"/>
    <dgm:cxn modelId="{570B10B2-4205-8A4B-A808-042CB0BA4151}" type="presParOf" srcId="{9156B439-FDC5-944C-A89B-B7888E1D8A02}" destId="{B729B655-548C-1944-9DC5-CC584B85B7F9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8018F5-2AD0-470A-A181-78344943F663}" type="doc">
      <dgm:prSet loTypeId="urn:microsoft.com/office/officeart/2005/8/layout/hierarchy6" loCatId="hierarchy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s-CO"/>
        </a:p>
      </dgm:t>
    </dgm:pt>
    <dgm:pt modelId="{9FA725C3-D818-4487-9DD9-2DA8559E1858}">
      <dgm:prSet phldrT="[Texto]"/>
      <dgm:spPr/>
      <dgm:t>
        <a:bodyPr/>
        <a:lstStyle/>
        <a:p>
          <a:r>
            <a:rPr lang="es-CO" dirty="0"/>
            <a:t>Plataforma</a:t>
          </a:r>
        </a:p>
      </dgm:t>
    </dgm:pt>
    <dgm:pt modelId="{A2242748-79A1-4C23-8A8D-5AEBFD882F1C}" type="parTrans" cxnId="{1729241B-451B-4DC8-B7B3-0543B6BD65F4}">
      <dgm:prSet/>
      <dgm:spPr/>
      <dgm:t>
        <a:bodyPr/>
        <a:lstStyle/>
        <a:p>
          <a:endParaRPr lang="es-CO"/>
        </a:p>
      </dgm:t>
    </dgm:pt>
    <dgm:pt modelId="{BACC718E-9935-4CE7-897E-DC12597B2E24}" type="sibTrans" cxnId="{1729241B-451B-4DC8-B7B3-0543B6BD65F4}">
      <dgm:prSet/>
      <dgm:spPr/>
      <dgm:t>
        <a:bodyPr/>
        <a:lstStyle/>
        <a:p>
          <a:endParaRPr lang="es-CO"/>
        </a:p>
      </dgm:t>
    </dgm:pt>
    <dgm:pt modelId="{A60CFAA9-780F-484E-BD44-2AC436BE6ADF}">
      <dgm:prSet phldrT="[Texto]"/>
      <dgm:spPr/>
      <dgm:t>
        <a:bodyPr/>
        <a:lstStyle/>
        <a:p>
          <a:r>
            <a:rPr lang="es-CO" dirty="0"/>
            <a:t>Datos y analítica</a:t>
          </a:r>
        </a:p>
      </dgm:t>
    </dgm:pt>
    <dgm:pt modelId="{EBD95A2E-5E73-4741-BC41-531C35C3A5F2}" type="parTrans" cxnId="{40564361-2607-4E7E-B5DD-D306AF62EAB4}">
      <dgm:prSet/>
      <dgm:spPr/>
      <dgm:t>
        <a:bodyPr/>
        <a:lstStyle/>
        <a:p>
          <a:endParaRPr lang="es-CO"/>
        </a:p>
      </dgm:t>
    </dgm:pt>
    <dgm:pt modelId="{2642DA5D-4536-4714-ADF0-F82E386F226F}" type="sibTrans" cxnId="{40564361-2607-4E7E-B5DD-D306AF62EAB4}">
      <dgm:prSet/>
      <dgm:spPr/>
      <dgm:t>
        <a:bodyPr/>
        <a:lstStyle/>
        <a:p>
          <a:endParaRPr lang="es-CO"/>
        </a:p>
      </dgm:t>
    </dgm:pt>
    <dgm:pt modelId="{B57CF140-7C4E-484E-A581-D31703322C28}">
      <dgm:prSet phldrT="[Texto]"/>
      <dgm:spPr/>
      <dgm:t>
        <a:bodyPr/>
        <a:lstStyle/>
        <a:p>
          <a:r>
            <a:rPr lang="es-CO" dirty="0"/>
            <a:t>consumidor</a:t>
          </a:r>
        </a:p>
      </dgm:t>
    </dgm:pt>
    <dgm:pt modelId="{9D2F1AF9-1A37-4661-B6EF-0527171AFB76}" type="parTrans" cxnId="{E1551A95-BB9D-4074-A241-B1095447B15F}">
      <dgm:prSet/>
      <dgm:spPr/>
      <dgm:t>
        <a:bodyPr/>
        <a:lstStyle/>
        <a:p>
          <a:endParaRPr lang="es-CO"/>
        </a:p>
      </dgm:t>
    </dgm:pt>
    <dgm:pt modelId="{25F2AE03-9D26-465A-B3B5-19527D08C4BA}" type="sibTrans" cxnId="{E1551A95-BB9D-4074-A241-B1095447B15F}">
      <dgm:prSet/>
      <dgm:spPr/>
      <dgm:t>
        <a:bodyPr/>
        <a:lstStyle/>
        <a:p>
          <a:endParaRPr lang="es-CO"/>
        </a:p>
      </dgm:t>
    </dgm:pt>
    <dgm:pt modelId="{2A70152D-088A-4937-BC6A-64AB21296307}">
      <dgm:prSet phldrT="[Texto]"/>
      <dgm:spPr/>
      <dgm:t>
        <a:bodyPr/>
        <a:lstStyle/>
        <a:p>
          <a:r>
            <a:rPr lang="es-CO" dirty="0"/>
            <a:t>consumidor</a:t>
          </a:r>
        </a:p>
      </dgm:t>
    </dgm:pt>
    <dgm:pt modelId="{0D2738C5-F1D6-445B-98CF-7E0A3EDE3847}" type="parTrans" cxnId="{2F9F7063-D12D-4A4C-A2A5-FD505E14A621}">
      <dgm:prSet/>
      <dgm:spPr/>
      <dgm:t>
        <a:bodyPr/>
        <a:lstStyle/>
        <a:p>
          <a:endParaRPr lang="es-CO"/>
        </a:p>
      </dgm:t>
    </dgm:pt>
    <dgm:pt modelId="{779E3F15-EDFF-48AD-84B5-2AE3100E16D3}" type="sibTrans" cxnId="{2F9F7063-D12D-4A4C-A2A5-FD505E14A621}">
      <dgm:prSet/>
      <dgm:spPr/>
      <dgm:t>
        <a:bodyPr/>
        <a:lstStyle/>
        <a:p>
          <a:endParaRPr lang="es-CO"/>
        </a:p>
      </dgm:t>
    </dgm:pt>
    <dgm:pt modelId="{F2C67361-4D8E-426C-9CC8-9F07C217BC74}">
      <dgm:prSet phldrT="[Texto]"/>
      <dgm:spPr/>
      <dgm:t>
        <a:bodyPr/>
        <a:lstStyle/>
        <a:p>
          <a:r>
            <a:rPr lang="es-CO" dirty="0"/>
            <a:t>Capa de aplicación</a:t>
          </a:r>
        </a:p>
      </dgm:t>
    </dgm:pt>
    <dgm:pt modelId="{2CF20D2A-F11A-443D-9AE7-20C86EC7DDEC}" type="parTrans" cxnId="{7A31CE2C-AB2C-4926-97D8-81596E49E511}">
      <dgm:prSet/>
      <dgm:spPr/>
      <dgm:t>
        <a:bodyPr/>
        <a:lstStyle/>
        <a:p>
          <a:endParaRPr lang="es-CO"/>
        </a:p>
      </dgm:t>
    </dgm:pt>
    <dgm:pt modelId="{529872F6-0B49-430C-8AEA-6097362DD225}" type="sibTrans" cxnId="{7A31CE2C-AB2C-4926-97D8-81596E49E511}">
      <dgm:prSet/>
      <dgm:spPr/>
      <dgm:t>
        <a:bodyPr/>
        <a:lstStyle/>
        <a:p>
          <a:endParaRPr lang="es-CO"/>
        </a:p>
      </dgm:t>
    </dgm:pt>
    <dgm:pt modelId="{FD4685B1-C236-4E21-8278-8BAA1F0CFD16}">
      <dgm:prSet phldrT="[Texto]"/>
      <dgm:spPr/>
      <dgm:t>
        <a:bodyPr/>
        <a:lstStyle/>
        <a:p>
          <a:r>
            <a:rPr lang="es-CO" dirty="0"/>
            <a:t>Plataformas </a:t>
          </a:r>
          <a:r>
            <a:rPr lang="es-CO" dirty="0" err="1"/>
            <a:t>IoT</a:t>
          </a:r>
          <a:r>
            <a:rPr lang="es-CO" dirty="0"/>
            <a:t> </a:t>
          </a:r>
        </a:p>
      </dgm:t>
    </dgm:pt>
    <dgm:pt modelId="{217C904B-627A-4DAD-B283-A2A7D34F2B48}" type="parTrans" cxnId="{B463EC89-5990-41DD-AAD2-3A5F51370B7F}">
      <dgm:prSet/>
      <dgm:spPr/>
      <dgm:t>
        <a:bodyPr/>
        <a:lstStyle/>
        <a:p>
          <a:endParaRPr lang="es-CO"/>
        </a:p>
      </dgm:t>
    </dgm:pt>
    <dgm:pt modelId="{5018C7A5-06A4-4917-88D3-DBA4D47DEE25}" type="sibTrans" cxnId="{B463EC89-5990-41DD-AAD2-3A5F51370B7F}">
      <dgm:prSet/>
      <dgm:spPr/>
      <dgm:t>
        <a:bodyPr/>
        <a:lstStyle/>
        <a:p>
          <a:endParaRPr lang="es-CO"/>
        </a:p>
      </dgm:t>
    </dgm:pt>
    <dgm:pt modelId="{82832131-0B79-477B-BE95-B9CAFC29D796}">
      <dgm:prSet phldrT="[Texto]"/>
      <dgm:spPr/>
      <dgm:t>
        <a:bodyPr/>
        <a:lstStyle/>
        <a:p>
          <a:r>
            <a:rPr lang="es-CO" dirty="0"/>
            <a:t>Capa física</a:t>
          </a:r>
        </a:p>
      </dgm:t>
    </dgm:pt>
    <dgm:pt modelId="{3A9EE724-9618-448A-B44B-9355B5DA3425}" type="parTrans" cxnId="{F8AD87FD-E251-4612-8CAA-FA2BF506178E}">
      <dgm:prSet/>
      <dgm:spPr/>
      <dgm:t>
        <a:bodyPr/>
        <a:lstStyle/>
        <a:p>
          <a:endParaRPr lang="es-CO"/>
        </a:p>
      </dgm:t>
    </dgm:pt>
    <dgm:pt modelId="{E5368FAF-9A3D-414E-8389-92A4A38636D9}" type="sibTrans" cxnId="{F8AD87FD-E251-4612-8CAA-FA2BF506178E}">
      <dgm:prSet/>
      <dgm:spPr/>
      <dgm:t>
        <a:bodyPr/>
        <a:lstStyle/>
        <a:p>
          <a:endParaRPr lang="es-CO"/>
        </a:p>
      </dgm:t>
    </dgm:pt>
    <dgm:pt modelId="{4E59698F-125D-49EC-8A7C-9ABB56DB04B2}" type="pres">
      <dgm:prSet presAssocID="{B28018F5-2AD0-470A-A181-78344943F663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1AFEE59-9ED6-4AE9-BF3A-6FEC9C0325CF}" type="pres">
      <dgm:prSet presAssocID="{B28018F5-2AD0-470A-A181-78344943F663}" presName="hierFlow" presStyleCnt="0"/>
      <dgm:spPr/>
    </dgm:pt>
    <dgm:pt modelId="{EF484830-DCE6-47C8-A1D4-620F23189155}" type="pres">
      <dgm:prSet presAssocID="{B28018F5-2AD0-470A-A181-78344943F663}" presName="firstBuf" presStyleCnt="0"/>
      <dgm:spPr/>
    </dgm:pt>
    <dgm:pt modelId="{9FEBC10D-0535-45CB-B0DD-609FC695B815}" type="pres">
      <dgm:prSet presAssocID="{B28018F5-2AD0-470A-A181-78344943F663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831347AD-D0AC-461F-ABC1-8C6474FC7CBC}" type="pres">
      <dgm:prSet presAssocID="{9FA725C3-D818-4487-9DD9-2DA8559E1858}" presName="Name14" presStyleCnt="0"/>
      <dgm:spPr/>
    </dgm:pt>
    <dgm:pt modelId="{0795CAEC-9300-46F4-AE87-E00D5EC94256}" type="pres">
      <dgm:prSet presAssocID="{9FA725C3-D818-4487-9DD9-2DA8559E1858}" presName="level1Shape" presStyleLbl="node0" presStyleIdx="0" presStyleCnt="1" custLinFactNeighborX="-38299" custLinFactNeighborY="-8054">
        <dgm:presLayoutVars>
          <dgm:chPref val="3"/>
        </dgm:presLayoutVars>
      </dgm:prSet>
      <dgm:spPr/>
    </dgm:pt>
    <dgm:pt modelId="{B75B13B6-AC72-4993-B939-1D95603EBDC4}" type="pres">
      <dgm:prSet presAssocID="{9FA725C3-D818-4487-9DD9-2DA8559E1858}" presName="hierChild2" presStyleCnt="0"/>
      <dgm:spPr/>
    </dgm:pt>
    <dgm:pt modelId="{1009510F-9D1B-44AF-B667-4970ECCA2009}" type="pres">
      <dgm:prSet presAssocID="{EBD95A2E-5E73-4741-BC41-531C35C3A5F2}" presName="Name19" presStyleLbl="parChTrans1D2" presStyleIdx="0" presStyleCnt="1"/>
      <dgm:spPr/>
    </dgm:pt>
    <dgm:pt modelId="{2EAC810C-F5A3-49E8-9E67-A46F41D00340}" type="pres">
      <dgm:prSet presAssocID="{A60CFAA9-780F-484E-BD44-2AC436BE6ADF}" presName="Name21" presStyleCnt="0"/>
      <dgm:spPr/>
    </dgm:pt>
    <dgm:pt modelId="{1CDC0EAB-D32D-4BE9-BD18-29B0F7737C04}" type="pres">
      <dgm:prSet presAssocID="{A60CFAA9-780F-484E-BD44-2AC436BE6ADF}" presName="level2Shape" presStyleLbl="node2" presStyleIdx="0" presStyleCnt="1"/>
      <dgm:spPr/>
    </dgm:pt>
    <dgm:pt modelId="{DD24FCB3-674C-4E86-B5CE-E2564B67BE80}" type="pres">
      <dgm:prSet presAssocID="{A60CFAA9-780F-484E-BD44-2AC436BE6ADF}" presName="hierChild3" presStyleCnt="0"/>
      <dgm:spPr/>
    </dgm:pt>
    <dgm:pt modelId="{42BC5896-6D24-491F-A5BB-BD3FE67BD4B3}" type="pres">
      <dgm:prSet presAssocID="{9D2F1AF9-1A37-4661-B6EF-0527171AFB76}" presName="Name19" presStyleLbl="parChTrans1D3" presStyleIdx="0" presStyleCnt="2"/>
      <dgm:spPr/>
    </dgm:pt>
    <dgm:pt modelId="{48769BC2-7510-45BD-A1DD-5E060D1E00DB}" type="pres">
      <dgm:prSet presAssocID="{B57CF140-7C4E-484E-A581-D31703322C28}" presName="Name21" presStyleCnt="0"/>
      <dgm:spPr/>
    </dgm:pt>
    <dgm:pt modelId="{926331D1-6F09-4B50-8D9B-0BE35BEC47FE}" type="pres">
      <dgm:prSet presAssocID="{B57CF140-7C4E-484E-A581-D31703322C28}" presName="level2Shape" presStyleLbl="node3" presStyleIdx="0" presStyleCnt="2"/>
      <dgm:spPr/>
    </dgm:pt>
    <dgm:pt modelId="{6331AB66-4F92-4A51-90EB-A1C9FE4655FA}" type="pres">
      <dgm:prSet presAssocID="{B57CF140-7C4E-484E-A581-D31703322C28}" presName="hierChild3" presStyleCnt="0"/>
      <dgm:spPr/>
    </dgm:pt>
    <dgm:pt modelId="{51A573BC-AE7E-4C7D-8733-0984A38B2A7B}" type="pres">
      <dgm:prSet presAssocID="{0D2738C5-F1D6-445B-98CF-7E0A3EDE3847}" presName="Name19" presStyleLbl="parChTrans1D3" presStyleIdx="1" presStyleCnt="2"/>
      <dgm:spPr/>
    </dgm:pt>
    <dgm:pt modelId="{902CF46A-A29C-45D8-A40F-E3631ECAED5C}" type="pres">
      <dgm:prSet presAssocID="{2A70152D-088A-4937-BC6A-64AB21296307}" presName="Name21" presStyleCnt="0"/>
      <dgm:spPr/>
    </dgm:pt>
    <dgm:pt modelId="{D0956AD7-8F8B-4E99-911E-660BA87D1C3F}" type="pres">
      <dgm:prSet presAssocID="{2A70152D-088A-4937-BC6A-64AB21296307}" presName="level2Shape" presStyleLbl="node3" presStyleIdx="1" presStyleCnt="2"/>
      <dgm:spPr/>
    </dgm:pt>
    <dgm:pt modelId="{394CDC86-82E7-415B-939D-6B10AFD817B1}" type="pres">
      <dgm:prSet presAssocID="{2A70152D-088A-4937-BC6A-64AB21296307}" presName="hierChild3" presStyleCnt="0"/>
      <dgm:spPr/>
    </dgm:pt>
    <dgm:pt modelId="{FFD641A2-2210-4587-8E94-E23B0295B657}" type="pres">
      <dgm:prSet presAssocID="{B28018F5-2AD0-470A-A181-78344943F663}" presName="bgShapesFlow" presStyleCnt="0"/>
      <dgm:spPr/>
    </dgm:pt>
    <dgm:pt modelId="{B3174B5C-BA40-4444-B998-757115CA40E0}" type="pres">
      <dgm:prSet presAssocID="{F2C67361-4D8E-426C-9CC8-9F07C217BC74}" presName="rectComp" presStyleCnt="0"/>
      <dgm:spPr/>
    </dgm:pt>
    <dgm:pt modelId="{80ACFCDA-E4FF-432E-84E0-BA343B3338A6}" type="pres">
      <dgm:prSet presAssocID="{F2C67361-4D8E-426C-9CC8-9F07C217BC74}" presName="bgRect" presStyleLbl="bgShp" presStyleIdx="0" presStyleCnt="3" custLinFactNeighborX="2445" custLinFactNeighborY="-1900"/>
      <dgm:spPr/>
    </dgm:pt>
    <dgm:pt modelId="{E6C1944F-0511-4985-A35A-CCDEFE79E315}" type="pres">
      <dgm:prSet presAssocID="{F2C67361-4D8E-426C-9CC8-9F07C217BC74}" presName="bgRectTx" presStyleLbl="bgShp" presStyleIdx="0" presStyleCnt="3">
        <dgm:presLayoutVars>
          <dgm:bulletEnabled val="1"/>
        </dgm:presLayoutVars>
      </dgm:prSet>
      <dgm:spPr/>
    </dgm:pt>
    <dgm:pt modelId="{BA0F1857-271F-4BA1-80E0-990E7537CE6B}" type="pres">
      <dgm:prSet presAssocID="{F2C67361-4D8E-426C-9CC8-9F07C217BC74}" presName="spComp" presStyleCnt="0"/>
      <dgm:spPr/>
    </dgm:pt>
    <dgm:pt modelId="{DB1516AC-FAE6-447D-8F7A-7313BDCA04BF}" type="pres">
      <dgm:prSet presAssocID="{F2C67361-4D8E-426C-9CC8-9F07C217BC74}" presName="vSp" presStyleCnt="0"/>
      <dgm:spPr/>
    </dgm:pt>
    <dgm:pt modelId="{9BAA5666-9F2A-49C1-A14C-89BDA5B3EF58}" type="pres">
      <dgm:prSet presAssocID="{FD4685B1-C236-4E21-8278-8BAA1F0CFD16}" presName="rectComp" presStyleCnt="0"/>
      <dgm:spPr/>
    </dgm:pt>
    <dgm:pt modelId="{93F99D4C-FC92-44AE-9B96-D57E17BF473F}" type="pres">
      <dgm:prSet presAssocID="{FD4685B1-C236-4E21-8278-8BAA1F0CFD16}" presName="bgRect" presStyleLbl="bgShp" presStyleIdx="1" presStyleCnt="3"/>
      <dgm:spPr/>
    </dgm:pt>
    <dgm:pt modelId="{1E6A2E68-EE0A-4916-9A83-8947BA942119}" type="pres">
      <dgm:prSet presAssocID="{FD4685B1-C236-4E21-8278-8BAA1F0CFD16}" presName="bgRectTx" presStyleLbl="bgShp" presStyleIdx="1" presStyleCnt="3">
        <dgm:presLayoutVars>
          <dgm:bulletEnabled val="1"/>
        </dgm:presLayoutVars>
      </dgm:prSet>
      <dgm:spPr/>
    </dgm:pt>
    <dgm:pt modelId="{7601AB9B-0D47-4AC5-9205-6BBEC21BFCFB}" type="pres">
      <dgm:prSet presAssocID="{FD4685B1-C236-4E21-8278-8BAA1F0CFD16}" presName="spComp" presStyleCnt="0"/>
      <dgm:spPr/>
    </dgm:pt>
    <dgm:pt modelId="{C8598C21-9BF7-46F5-A00F-BFBA312D7895}" type="pres">
      <dgm:prSet presAssocID="{FD4685B1-C236-4E21-8278-8BAA1F0CFD16}" presName="vSp" presStyleCnt="0"/>
      <dgm:spPr/>
    </dgm:pt>
    <dgm:pt modelId="{F6A7025C-67AE-4926-866E-EB27C359E47C}" type="pres">
      <dgm:prSet presAssocID="{82832131-0B79-477B-BE95-B9CAFC29D796}" presName="rectComp" presStyleCnt="0"/>
      <dgm:spPr/>
    </dgm:pt>
    <dgm:pt modelId="{D75983EC-C94B-4597-ABDA-740052E76ABF}" type="pres">
      <dgm:prSet presAssocID="{82832131-0B79-477B-BE95-B9CAFC29D796}" presName="bgRect" presStyleLbl="bgShp" presStyleIdx="2" presStyleCnt="3"/>
      <dgm:spPr/>
    </dgm:pt>
    <dgm:pt modelId="{A6EA77CE-6867-48E4-BE08-3080229C3579}" type="pres">
      <dgm:prSet presAssocID="{82832131-0B79-477B-BE95-B9CAFC29D796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1729241B-451B-4DC8-B7B3-0543B6BD65F4}" srcId="{B28018F5-2AD0-470A-A181-78344943F663}" destId="{9FA725C3-D818-4487-9DD9-2DA8559E1858}" srcOrd="0" destOrd="0" parTransId="{A2242748-79A1-4C23-8A8D-5AEBFD882F1C}" sibTransId="{BACC718E-9935-4CE7-897E-DC12597B2E24}"/>
    <dgm:cxn modelId="{60A8B922-3E70-4692-9A3E-7D4105008C20}" type="presOf" srcId="{B28018F5-2AD0-470A-A181-78344943F663}" destId="{4E59698F-125D-49EC-8A7C-9ABB56DB04B2}" srcOrd="0" destOrd="0" presId="urn:microsoft.com/office/officeart/2005/8/layout/hierarchy6"/>
    <dgm:cxn modelId="{7A31CE2C-AB2C-4926-97D8-81596E49E511}" srcId="{B28018F5-2AD0-470A-A181-78344943F663}" destId="{F2C67361-4D8E-426C-9CC8-9F07C217BC74}" srcOrd="1" destOrd="0" parTransId="{2CF20D2A-F11A-443D-9AE7-20C86EC7DDEC}" sibTransId="{529872F6-0B49-430C-8AEA-6097362DD225}"/>
    <dgm:cxn modelId="{9644D936-938F-47D1-9DA8-B674B10DDF18}" type="presOf" srcId="{82832131-0B79-477B-BE95-B9CAFC29D796}" destId="{D75983EC-C94B-4597-ABDA-740052E76ABF}" srcOrd="0" destOrd="0" presId="urn:microsoft.com/office/officeart/2005/8/layout/hierarchy6"/>
    <dgm:cxn modelId="{6C8AF253-BE89-4118-8483-D0B87EBA85FC}" type="presOf" srcId="{EBD95A2E-5E73-4741-BC41-531C35C3A5F2}" destId="{1009510F-9D1B-44AF-B667-4970ECCA2009}" srcOrd="0" destOrd="0" presId="urn:microsoft.com/office/officeart/2005/8/layout/hierarchy6"/>
    <dgm:cxn modelId="{40564361-2607-4E7E-B5DD-D306AF62EAB4}" srcId="{9FA725C3-D818-4487-9DD9-2DA8559E1858}" destId="{A60CFAA9-780F-484E-BD44-2AC436BE6ADF}" srcOrd="0" destOrd="0" parTransId="{EBD95A2E-5E73-4741-BC41-531C35C3A5F2}" sibTransId="{2642DA5D-4536-4714-ADF0-F82E386F226F}"/>
    <dgm:cxn modelId="{2F9F7063-D12D-4A4C-A2A5-FD505E14A621}" srcId="{A60CFAA9-780F-484E-BD44-2AC436BE6ADF}" destId="{2A70152D-088A-4937-BC6A-64AB21296307}" srcOrd="1" destOrd="0" parTransId="{0D2738C5-F1D6-445B-98CF-7E0A3EDE3847}" sibTransId="{779E3F15-EDFF-48AD-84B5-2AE3100E16D3}"/>
    <dgm:cxn modelId="{5A09716B-6AB1-4B6F-BA86-10D357A98AEC}" type="presOf" srcId="{9D2F1AF9-1A37-4661-B6EF-0527171AFB76}" destId="{42BC5896-6D24-491F-A5BB-BD3FE67BD4B3}" srcOrd="0" destOrd="0" presId="urn:microsoft.com/office/officeart/2005/8/layout/hierarchy6"/>
    <dgm:cxn modelId="{25E8DB6C-9B84-422D-AE90-6DC2526B7CB7}" type="presOf" srcId="{82832131-0B79-477B-BE95-B9CAFC29D796}" destId="{A6EA77CE-6867-48E4-BE08-3080229C3579}" srcOrd="1" destOrd="0" presId="urn:microsoft.com/office/officeart/2005/8/layout/hierarchy6"/>
    <dgm:cxn modelId="{A98F426E-0901-4E15-AE8D-600C91FEB4D8}" type="presOf" srcId="{A60CFAA9-780F-484E-BD44-2AC436BE6ADF}" destId="{1CDC0EAB-D32D-4BE9-BD18-29B0F7737C04}" srcOrd="0" destOrd="0" presId="urn:microsoft.com/office/officeart/2005/8/layout/hierarchy6"/>
    <dgm:cxn modelId="{F5353275-F7CF-4ACA-998A-804A98DE7739}" type="presOf" srcId="{F2C67361-4D8E-426C-9CC8-9F07C217BC74}" destId="{80ACFCDA-E4FF-432E-84E0-BA343B3338A6}" srcOrd="0" destOrd="0" presId="urn:microsoft.com/office/officeart/2005/8/layout/hierarchy6"/>
    <dgm:cxn modelId="{B463EC89-5990-41DD-AAD2-3A5F51370B7F}" srcId="{B28018F5-2AD0-470A-A181-78344943F663}" destId="{FD4685B1-C236-4E21-8278-8BAA1F0CFD16}" srcOrd="2" destOrd="0" parTransId="{217C904B-627A-4DAD-B283-A2A7D34F2B48}" sibTransId="{5018C7A5-06A4-4917-88D3-DBA4D47DEE25}"/>
    <dgm:cxn modelId="{E1551A95-BB9D-4074-A241-B1095447B15F}" srcId="{A60CFAA9-780F-484E-BD44-2AC436BE6ADF}" destId="{B57CF140-7C4E-484E-A581-D31703322C28}" srcOrd="0" destOrd="0" parTransId="{9D2F1AF9-1A37-4661-B6EF-0527171AFB76}" sibTransId="{25F2AE03-9D26-465A-B3B5-19527D08C4BA}"/>
    <dgm:cxn modelId="{BD33F1A3-CA6F-4F43-A4D6-D80BA2623A3F}" type="presOf" srcId="{F2C67361-4D8E-426C-9CC8-9F07C217BC74}" destId="{E6C1944F-0511-4985-A35A-CCDEFE79E315}" srcOrd="1" destOrd="0" presId="urn:microsoft.com/office/officeart/2005/8/layout/hierarchy6"/>
    <dgm:cxn modelId="{12B4A4AA-E7FA-44AC-AA29-C2C45D899C9D}" type="presOf" srcId="{FD4685B1-C236-4E21-8278-8BAA1F0CFD16}" destId="{93F99D4C-FC92-44AE-9B96-D57E17BF473F}" srcOrd="0" destOrd="0" presId="urn:microsoft.com/office/officeart/2005/8/layout/hierarchy6"/>
    <dgm:cxn modelId="{9F660FDC-1D56-4DA1-9B61-F0B75034B43C}" type="presOf" srcId="{9FA725C3-D818-4487-9DD9-2DA8559E1858}" destId="{0795CAEC-9300-46F4-AE87-E00D5EC94256}" srcOrd="0" destOrd="0" presId="urn:microsoft.com/office/officeart/2005/8/layout/hierarchy6"/>
    <dgm:cxn modelId="{43984FDF-1713-4307-8878-3CB2E6D15154}" type="presOf" srcId="{FD4685B1-C236-4E21-8278-8BAA1F0CFD16}" destId="{1E6A2E68-EE0A-4916-9A83-8947BA942119}" srcOrd="1" destOrd="0" presId="urn:microsoft.com/office/officeart/2005/8/layout/hierarchy6"/>
    <dgm:cxn modelId="{7FA5F4DF-70A1-45E0-AA25-0E021B69F56D}" type="presOf" srcId="{0D2738C5-F1D6-445B-98CF-7E0A3EDE3847}" destId="{51A573BC-AE7E-4C7D-8733-0984A38B2A7B}" srcOrd="0" destOrd="0" presId="urn:microsoft.com/office/officeart/2005/8/layout/hierarchy6"/>
    <dgm:cxn modelId="{399449E3-DA3A-44C8-9535-18CD0E9FE8C5}" type="presOf" srcId="{B57CF140-7C4E-484E-A581-D31703322C28}" destId="{926331D1-6F09-4B50-8D9B-0BE35BEC47FE}" srcOrd="0" destOrd="0" presId="urn:microsoft.com/office/officeart/2005/8/layout/hierarchy6"/>
    <dgm:cxn modelId="{F8AD87FD-E251-4612-8CAA-FA2BF506178E}" srcId="{B28018F5-2AD0-470A-A181-78344943F663}" destId="{82832131-0B79-477B-BE95-B9CAFC29D796}" srcOrd="3" destOrd="0" parTransId="{3A9EE724-9618-448A-B44B-9355B5DA3425}" sibTransId="{E5368FAF-9A3D-414E-8389-92A4A38636D9}"/>
    <dgm:cxn modelId="{E5E934FF-9392-435B-81E6-A2A19D74859B}" type="presOf" srcId="{2A70152D-088A-4937-BC6A-64AB21296307}" destId="{D0956AD7-8F8B-4E99-911E-660BA87D1C3F}" srcOrd="0" destOrd="0" presId="urn:microsoft.com/office/officeart/2005/8/layout/hierarchy6"/>
    <dgm:cxn modelId="{6AEA68CD-1AB6-4CA6-967C-4A627EE0EABB}" type="presParOf" srcId="{4E59698F-125D-49EC-8A7C-9ABB56DB04B2}" destId="{A1AFEE59-9ED6-4AE9-BF3A-6FEC9C0325CF}" srcOrd="0" destOrd="0" presId="urn:microsoft.com/office/officeart/2005/8/layout/hierarchy6"/>
    <dgm:cxn modelId="{4CC72061-C8DA-4742-A642-0FBCE9B1BCC9}" type="presParOf" srcId="{A1AFEE59-9ED6-4AE9-BF3A-6FEC9C0325CF}" destId="{EF484830-DCE6-47C8-A1D4-620F23189155}" srcOrd="0" destOrd="0" presId="urn:microsoft.com/office/officeart/2005/8/layout/hierarchy6"/>
    <dgm:cxn modelId="{FD2463AB-40E8-48E8-9940-9098441161EF}" type="presParOf" srcId="{A1AFEE59-9ED6-4AE9-BF3A-6FEC9C0325CF}" destId="{9FEBC10D-0535-45CB-B0DD-609FC695B815}" srcOrd="1" destOrd="0" presId="urn:microsoft.com/office/officeart/2005/8/layout/hierarchy6"/>
    <dgm:cxn modelId="{7A8624D1-C1A8-4381-8396-E87944FDEF7C}" type="presParOf" srcId="{9FEBC10D-0535-45CB-B0DD-609FC695B815}" destId="{831347AD-D0AC-461F-ABC1-8C6474FC7CBC}" srcOrd="0" destOrd="0" presId="urn:microsoft.com/office/officeart/2005/8/layout/hierarchy6"/>
    <dgm:cxn modelId="{E848AE79-D8C1-43AF-AF5F-2794792AE995}" type="presParOf" srcId="{831347AD-D0AC-461F-ABC1-8C6474FC7CBC}" destId="{0795CAEC-9300-46F4-AE87-E00D5EC94256}" srcOrd="0" destOrd="0" presId="urn:microsoft.com/office/officeart/2005/8/layout/hierarchy6"/>
    <dgm:cxn modelId="{7DAA3A21-3F05-46FC-A6A7-BF5C14C0CAC2}" type="presParOf" srcId="{831347AD-D0AC-461F-ABC1-8C6474FC7CBC}" destId="{B75B13B6-AC72-4993-B939-1D95603EBDC4}" srcOrd="1" destOrd="0" presId="urn:microsoft.com/office/officeart/2005/8/layout/hierarchy6"/>
    <dgm:cxn modelId="{B4C15A0C-1BD6-4BC2-99AB-C9B6E01782C9}" type="presParOf" srcId="{B75B13B6-AC72-4993-B939-1D95603EBDC4}" destId="{1009510F-9D1B-44AF-B667-4970ECCA2009}" srcOrd="0" destOrd="0" presId="urn:microsoft.com/office/officeart/2005/8/layout/hierarchy6"/>
    <dgm:cxn modelId="{25922E5C-781A-42DA-95A1-CA518340FC2C}" type="presParOf" srcId="{B75B13B6-AC72-4993-B939-1D95603EBDC4}" destId="{2EAC810C-F5A3-49E8-9E67-A46F41D00340}" srcOrd="1" destOrd="0" presId="urn:microsoft.com/office/officeart/2005/8/layout/hierarchy6"/>
    <dgm:cxn modelId="{7D5A5C78-ABF6-481F-8AF6-D12843C39169}" type="presParOf" srcId="{2EAC810C-F5A3-49E8-9E67-A46F41D00340}" destId="{1CDC0EAB-D32D-4BE9-BD18-29B0F7737C04}" srcOrd="0" destOrd="0" presId="urn:microsoft.com/office/officeart/2005/8/layout/hierarchy6"/>
    <dgm:cxn modelId="{D6304604-3B30-4F06-97AA-D2711E90B080}" type="presParOf" srcId="{2EAC810C-F5A3-49E8-9E67-A46F41D00340}" destId="{DD24FCB3-674C-4E86-B5CE-E2564B67BE80}" srcOrd="1" destOrd="0" presId="urn:microsoft.com/office/officeart/2005/8/layout/hierarchy6"/>
    <dgm:cxn modelId="{E661FA26-3AAC-4DF9-AA2B-4E9FE1F33A7A}" type="presParOf" srcId="{DD24FCB3-674C-4E86-B5CE-E2564B67BE80}" destId="{42BC5896-6D24-491F-A5BB-BD3FE67BD4B3}" srcOrd="0" destOrd="0" presId="urn:microsoft.com/office/officeart/2005/8/layout/hierarchy6"/>
    <dgm:cxn modelId="{C90BDE13-34CD-4C42-BBF1-26F67045290A}" type="presParOf" srcId="{DD24FCB3-674C-4E86-B5CE-E2564B67BE80}" destId="{48769BC2-7510-45BD-A1DD-5E060D1E00DB}" srcOrd="1" destOrd="0" presId="urn:microsoft.com/office/officeart/2005/8/layout/hierarchy6"/>
    <dgm:cxn modelId="{F32C068D-9F78-4B23-8EAD-71FC4151F81D}" type="presParOf" srcId="{48769BC2-7510-45BD-A1DD-5E060D1E00DB}" destId="{926331D1-6F09-4B50-8D9B-0BE35BEC47FE}" srcOrd="0" destOrd="0" presId="urn:microsoft.com/office/officeart/2005/8/layout/hierarchy6"/>
    <dgm:cxn modelId="{0DFE6B08-492F-4D09-AE45-83566B1281EC}" type="presParOf" srcId="{48769BC2-7510-45BD-A1DD-5E060D1E00DB}" destId="{6331AB66-4F92-4A51-90EB-A1C9FE4655FA}" srcOrd="1" destOrd="0" presId="urn:microsoft.com/office/officeart/2005/8/layout/hierarchy6"/>
    <dgm:cxn modelId="{AD609D51-4CA1-4C0B-A4C6-06D5241A100F}" type="presParOf" srcId="{DD24FCB3-674C-4E86-B5CE-E2564B67BE80}" destId="{51A573BC-AE7E-4C7D-8733-0984A38B2A7B}" srcOrd="2" destOrd="0" presId="urn:microsoft.com/office/officeart/2005/8/layout/hierarchy6"/>
    <dgm:cxn modelId="{C6BFD452-5BD3-4231-8078-58577FB1F420}" type="presParOf" srcId="{DD24FCB3-674C-4E86-B5CE-E2564B67BE80}" destId="{902CF46A-A29C-45D8-A40F-E3631ECAED5C}" srcOrd="3" destOrd="0" presId="urn:microsoft.com/office/officeart/2005/8/layout/hierarchy6"/>
    <dgm:cxn modelId="{3E5D329D-8809-4F73-A6A8-7B24015E503E}" type="presParOf" srcId="{902CF46A-A29C-45D8-A40F-E3631ECAED5C}" destId="{D0956AD7-8F8B-4E99-911E-660BA87D1C3F}" srcOrd="0" destOrd="0" presId="urn:microsoft.com/office/officeart/2005/8/layout/hierarchy6"/>
    <dgm:cxn modelId="{AD107CAE-A993-4490-B334-9E841A74F0D1}" type="presParOf" srcId="{902CF46A-A29C-45D8-A40F-E3631ECAED5C}" destId="{394CDC86-82E7-415B-939D-6B10AFD817B1}" srcOrd="1" destOrd="0" presId="urn:microsoft.com/office/officeart/2005/8/layout/hierarchy6"/>
    <dgm:cxn modelId="{7B91C59C-2586-4267-9406-7709B61CF2E1}" type="presParOf" srcId="{4E59698F-125D-49EC-8A7C-9ABB56DB04B2}" destId="{FFD641A2-2210-4587-8E94-E23B0295B657}" srcOrd="1" destOrd="0" presId="urn:microsoft.com/office/officeart/2005/8/layout/hierarchy6"/>
    <dgm:cxn modelId="{C19FEAA1-7CF7-4BB3-BCB3-5117516C12ED}" type="presParOf" srcId="{FFD641A2-2210-4587-8E94-E23B0295B657}" destId="{B3174B5C-BA40-4444-B998-757115CA40E0}" srcOrd="0" destOrd="0" presId="urn:microsoft.com/office/officeart/2005/8/layout/hierarchy6"/>
    <dgm:cxn modelId="{4E5A08C9-2B82-47E3-B156-A2809713E930}" type="presParOf" srcId="{B3174B5C-BA40-4444-B998-757115CA40E0}" destId="{80ACFCDA-E4FF-432E-84E0-BA343B3338A6}" srcOrd="0" destOrd="0" presId="urn:microsoft.com/office/officeart/2005/8/layout/hierarchy6"/>
    <dgm:cxn modelId="{AC50748B-5241-4109-8C62-68A202365934}" type="presParOf" srcId="{B3174B5C-BA40-4444-B998-757115CA40E0}" destId="{E6C1944F-0511-4985-A35A-CCDEFE79E315}" srcOrd="1" destOrd="0" presId="urn:microsoft.com/office/officeart/2005/8/layout/hierarchy6"/>
    <dgm:cxn modelId="{7035FCCC-5785-481D-94CC-37D5F13CDAD9}" type="presParOf" srcId="{FFD641A2-2210-4587-8E94-E23B0295B657}" destId="{BA0F1857-271F-4BA1-80E0-990E7537CE6B}" srcOrd="1" destOrd="0" presId="urn:microsoft.com/office/officeart/2005/8/layout/hierarchy6"/>
    <dgm:cxn modelId="{5A28D898-BFE4-4B6B-8DE6-60067ADBFE87}" type="presParOf" srcId="{BA0F1857-271F-4BA1-80E0-990E7537CE6B}" destId="{DB1516AC-FAE6-447D-8F7A-7313BDCA04BF}" srcOrd="0" destOrd="0" presId="urn:microsoft.com/office/officeart/2005/8/layout/hierarchy6"/>
    <dgm:cxn modelId="{9D7376AF-4E29-4F8E-90A2-33DBE3071F35}" type="presParOf" srcId="{FFD641A2-2210-4587-8E94-E23B0295B657}" destId="{9BAA5666-9F2A-49C1-A14C-89BDA5B3EF58}" srcOrd="2" destOrd="0" presId="urn:microsoft.com/office/officeart/2005/8/layout/hierarchy6"/>
    <dgm:cxn modelId="{1F3B3B64-FFAA-47B8-AEA3-E616ADADF371}" type="presParOf" srcId="{9BAA5666-9F2A-49C1-A14C-89BDA5B3EF58}" destId="{93F99D4C-FC92-44AE-9B96-D57E17BF473F}" srcOrd="0" destOrd="0" presId="urn:microsoft.com/office/officeart/2005/8/layout/hierarchy6"/>
    <dgm:cxn modelId="{A4DDB431-9B01-443B-A51B-44CCD1940ED0}" type="presParOf" srcId="{9BAA5666-9F2A-49C1-A14C-89BDA5B3EF58}" destId="{1E6A2E68-EE0A-4916-9A83-8947BA942119}" srcOrd="1" destOrd="0" presId="urn:microsoft.com/office/officeart/2005/8/layout/hierarchy6"/>
    <dgm:cxn modelId="{F6D9CF16-A629-4A46-9159-0251310F1C5D}" type="presParOf" srcId="{FFD641A2-2210-4587-8E94-E23B0295B657}" destId="{7601AB9B-0D47-4AC5-9205-6BBEC21BFCFB}" srcOrd="3" destOrd="0" presId="urn:microsoft.com/office/officeart/2005/8/layout/hierarchy6"/>
    <dgm:cxn modelId="{43605038-77AE-49BD-9A2C-C0F72CDB50BA}" type="presParOf" srcId="{7601AB9B-0D47-4AC5-9205-6BBEC21BFCFB}" destId="{C8598C21-9BF7-46F5-A00F-BFBA312D7895}" srcOrd="0" destOrd="0" presId="urn:microsoft.com/office/officeart/2005/8/layout/hierarchy6"/>
    <dgm:cxn modelId="{ADA9A254-2F8C-449A-8F9C-21B352BEA532}" type="presParOf" srcId="{FFD641A2-2210-4587-8E94-E23B0295B657}" destId="{F6A7025C-67AE-4926-866E-EB27C359E47C}" srcOrd="4" destOrd="0" presId="urn:microsoft.com/office/officeart/2005/8/layout/hierarchy6"/>
    <dgm:cxn modelId="{211EFA07-3CED-4EAB-8D96-B0FD07CA23BF}" type="presParOf" srcId="{F6A7025C-67AE-4926-866E-EB27C359E47C}" destId="{D75983EC-C94B-4597-ABDA-740052E76ABF}" srcOrd="0" destOrd="0" presId="urn:microsoft.com/office/officeart/2005/8/layout/hierarchy6"/>
    <dgm:cxn modelId="{6D81150B-1FAE-4AD5-8A42-C02CF55F0B4B}" type="presParOf" srcId="{F6A7025C-67AE-4926-866E-EB27C359E47C}" destId="{A6EA77CE-6867-48E4-BE08-3080229C3579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8018F5-2AD0-470A-A181-78344943F663}" type="doc">
      <dgm:prSet loTypeId="urn:microsoft.com/office/officeart/2005/8/layout/hierarchy6" loCatId="hierarchy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s-CO"/>
        </a:p>
      </dgm:t>
    </dgm:pt>
    <dgm:pt modelId="{9FA725C3-D818-4487-9DD9-2DA8559E1858}">
      <dgm:prSet phldrT="[Texto]"/>
      <dgm:spPr/>
      <dgm:t>
        <a:bodyPr/>
        <a:lstStyle/>
        <a:p>
          <a:r>
            <a:rPr lang="es-CO" dirty="0"/>
            <a:t>Plataforma</a:t>
          </a:r>
        </a:p>
      </dgm:t>
    </dgm:pt>
    <dgm:pt modelId="{A2242748-79A1-4C23-8A8D-5AEBFD882F1C}" type="parTrans" cxnId="{1729241B-451B-4DC8-B7B3-0543B6BD65F4}">
      <dgm:prSet/>
      <dgm:spPr/>
      <dgm:t>
        <a:bodyPr/>
        <a:lstStyle/>
        <a:p>
          <a:endParaRPr lang="es-CO"/>
        </a:p>
      </dgm:t>
    </dgm:pt>
    <dgm:pt modelId="{BACC718E-9935-4CE7-897E-DC12597B2E24}" type="sibTrans" cxnId="{1729241B-451B-4DC8-B7B3-0543B6BD65F4}">
      <dgm:prSet/>
      <dgm:spPr/>
      <dgm:t>
        <a:bodyPr/>
        <a:lstStyle/>
        <a:p>
          <a:endParaRPr lang="es-CO"/>
        </a:p>
      </dgm:t>
    </dgm:pt>
    <dgm:pt modelId="{A60CFAA9-780F-484E-BD44-2AC436BE6ADF}">
      <dgm:prSet phldrT="[Texto]"/>
      <dgm:spPr/>
      <dgm:t>
        <a:bodyPr/>
        <a:lstStyle/>
        <a:p>
          <a:r>
            <a:rPr lang="es-CO" dirty="0"/>
            <a:t>Datos y analítica</a:t>
          </a:r>
        </a:p>
      </dgm:t>
    </dgm:pt>
    <dgm:pt modelId="{EBD95A2E-5E73-4741-BC41-531C35C3A5F2}" type="parTrans" cxnId="{40564361-2607-4E7E-B5DD-D306AF62EAB4}">
      <dgm:prSet/>
      <dgm:spPr/>
      <dgm:t>
        <a:bodyPr/>
        <a:lstStyle/>
        <a:p>
          <a:endParaRPr lang="es-CO"/>
        </a:p>
      </dgm:t>
    </dgm:pt>
    <dgm:pt modelId="{2642DA5D-4536-4714-ADF0-F82E386F226F}" type="sibTrans" cxnId="{40564361-2607-4E7E-B5DD-D306AF62EAB4}">
      <dgm:prSet/>
      <dgm:spPr/>
      <dgm:t>
        <a:bodyPr/>
        <a:lstStyle/>
        <a:p>
          <a:endParaRPr lang="es-CO"/>
        </a:p>
      </dgm:t>
    </dgm:pt>
    <dgm:pt modelId="{B57CF140-7C4E-484E-A581-D31703322C28}">
      <dgm:prSet phldrT="[Texto]"/>
      <dgm:spPr/>
      <dgm:t>
        <a:bodyPr/>
        <a:lstStyle/>
        <a:p>
          <a:r>
            <a:rPr lang="es-CO" dirty="0"/>
            <a:t>consumidor</a:t>
          </a:r>
        </a:p>
      </dgm:t>
    </dgm:pt>
    <dgm:pt modelId="{9D2F1AF9-1A37-4661-B6EF-0527171AFB76}" type="parTrans" cxnId="{E1551A95-BB9D-4074-A241-B1095447B15F}">
      <dgm:prSet/>
      <dgm:spPr/>
      <dgm:t>
        <a:bodyPr/>
        <a:lstStyle/>
        <a:p>
          <a:endParaRPr lang="es-CO"/>
        </a:p>
      </dgm:t>
    </dgm:pt>
    <dgm:pt modelId="{25F2AE03-9D26-465A-B3B5-19527D08C4BA}" type="sibTrans" cxnId="{E1551A95-BB9D-4074-A241-B1095447B15F}">
      <dgm:prSet/>
      <dgm:spPr/>
      <dgm:t>
        <a:bodyPr/>
        <a:lstStyle/>
        <a:p>
          <a:endParaRPr lang="es-CO"/>
        </a:p>
      </dgm:t>
    </dgm:pt>
    <dgm:pt modelId="{2A70152D-088A-4937-BC6A-64AB21296307}">
      <dgm:prSet phldrT="[Texto]"/>
      <dgm:spPr/>
      <dgm:t>
        <a:bodyPr/>
        <a:lstStyle/>
        <a:p>
          <a:r>
            <a:rPr lang="es-CO" dirty="0"/>
            <a:t>consumidor</a:t>
          </a:r>
        </a:p>
      </dgm:t>
    </dgm:pt>
    <dgm:pt modelId="{0D2738C5-F1D6-445B-98CF-7E0A3EDE3847}" type="parTrans" cxnId="{2F9F7063-D12D-4A4C-A2A5-FD505E14A621}">
      <dgm:prSet/>
      <dgm:spPr/>
      <dgm:t>
        <a:bodyPr/>
        <a:lstStyle/>
        <a:p>
          <a:endParaRPr lang="es-CO"/>
        </a:p>
      </dgm:t>
    </dgm:pt>
    <dgm:pt modelId="{779E3F15-EDFF-48AD-84B5-2AE3100E16D3}" type="sibTrans" cxnId="{2F9F7063-D12D-4A4C-A2A5-FD505E14A621}">
      <dgm:prSet/>
      <dgm:spPr/>
      <dgm:t>
        <a:bodyPr/>
        <a:lstStyle/>
        <a:p>
          <a:endParaRPr lang="es-CO"/>
        </a:p>
      </dgm:t>
    </dgm:pt>
    <dgm:pt modelId="{F2C67361-4D8E-426C-9CC8-9F07C217BC74}">
      <dgm:prSet phldrT="[Texto]"/>
      <dgm:spPr/>
      <dgm:t>
        <a:bodyPr/>
        <a:lstStyle/>
        <a:p>
          <a:r>
            <a:rPr lang="es-CO" dirty="0"/>
            <a:t>Capa de aplicación</a:t>
          </a:r>
        </a:p>
      </dgm:t>
    </dgm:pt>
    <dgm:pt modelId="{2CF20D2A-F11A-443D-9AE7-20C86EC7DDEC}" type="parTrans" cxnId="{7A31CE2C-AB2C-4926-97D8-81596E49E511}">
      <dgm:prSet/>
      <dgm:spPr/>
      <dgm:t>
        <a:bodyPr/>
        <a:lstStyle/>
        <a:p>
          <a:endParaRPr lang="es-CO"/>
        </a:p>
      </dgm:t>
    </dgm:pt>
    <dgm:pt modelId="{529872F6-0B49-430C-8AEA-6097362DD225}" type="sibTrans" cxnId="{7A31CE2C-AB2C-4926-97D8-81596E49E511}">
      <dgm:prSet/>
      <dgm:spPr/>
      <dgm:t>
        <a:bodyPr/>
        <a:lstStyle/>
        <a:p>
          <a:endParaRPr lang="es-CO"/>
        </a:p>
      </dgm:t>
    </dgm:pt>
    <dgm:pt modelId="{FD4685B1-C236-4E21-8278-8BAA1F0CFD16}">
      <dgm:prSet phldrT="[Texto]"/>
      <dgm:spPr/>
      <dgm:t>
        <a:bodyPr/>
        <a:lstStyle/>
        <a:p>
          <a:r>
            <a:rPr lang="es-CO" dirty="0"/>
            <a:t>Plataformas </a:t>
          </a:r>
          <a:r>
            <a:rPr lang="es-CO" dirty="0" err="1"/>
            <a:t>IoT</a:t>
          </a:r>
          <a:r>
            <a:rPr lang="es-CO" dirty="0"/>
            <a:t> </a:t>
          </a:r>
        </a:p>
      </dgm:t>
    </dgm:pt>
    <dgm:pt modelId="{217C904B-627A-4DAD-B283-A2A7D34F2B48}" type="parTrans" cxnId="{B463EC89-5990-41DD-AAD2-3A5F51370B7F}">
      <dgm:prSet/>
      <dgm:spPr/>
      <dgm:t>
        <a:bodyPr/>
        <a:lstStyle/>
        <a:p>
          <a:endParaRPr lang="es-CO"/>
        </a:p>
      </dgm:t>
    </dgm:pt>
    <dgm:pt modelId="{5018C7A5-06A4-4917-88D3-DBA4D47DEE25}" type="sibTrans" cxnId="{B463EC89-5990-41DD-AAD2-3A5F51370B7F}">
      <dgm:prSet/>
      <dgm:spPr/>
      <dgm:t>
        <a:bodyPr/>
        <a:lstStyle/>
        <a:p>
          <a:endParaRPr lang="es-CO"/>
        </a:p>
      </dgm:t>
    </dgm:pt>
    <dgm:pt modelId="{82832131-0B79-477B-BE95-B9CAFC29D796}">
      <dgm:prSet phldrT="[Texto]"/>
      <dgm:spPr/>
      <dgm:t>
        <a:bodyPr/>
        <a:lstStyle/>
        <a:p>
          <a:r>
            <a:rPr lang="es-CO" dirty="0"/>
            <a:t>Capa física</a:t>
          </a:r>
        </a:p>
      </dgm:t>
    </dgm:pt>
    <dgm:pt modelId="{E5368FAF-9A3D-414E-8389-92A4A38636D9}" type="sibTrans" cxnId="{F8AD87FD-E251-4612-8CAA-FA2BF506178E}">
      <dgm:prSet/>
      <dgm:spPr/>
      <dgm:t>
        <a:bodyPr/>
        <a:lstStyle/>
        <a:p>
          <a:endParaRPr lang="es-CO"/>
        </a:p>
      </dgm:t>
    </dgm:pt>
    <dgm:pt modelId="{3A9EE724-9618-448A-B44B-9355B5DA3425}" type="parTrans" cxnId="{F8AD87FD-E251-4612-8CAA-FA2BF506178E}">
      <dgm:prSet/>
      <dgm:spPr/>
      <dgm:t>
        <a:bodyPr/>
        <a:lstStyle/>
        <a:p>
          <a:endParaRPr lang="es-CO"/>
        </a:p>
      </dgm:t>
    </dgm:pt>
    <dgm:pt modelId="{4E59698F-125D-49EC-8A7C-9ABB56DB04B2}" type="pres">
      <dgm:prSet presAssocID="{B28018F5-2AD0-470A-A181-78344943F663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1AFEE59-9ED6-4AE9-BF3A-6FEC9C0325CF}" type="pres">
      <dgm:prSet presAssocID="{B28018F5-2AD0-470A-A181-78344943F663}" presName="hierFlow" presStyleCnt="0"/>
      <dgm:spPr/>
    </dgm:pt>
    <dgm:pt modelId="{EF484830-DCE6-47C8-A1D4-620F23189155}" type="pres">
      <dgm:prSet presAssocID="{B28018F5-2AD0-470A-A181-78344943F663}" presName="firstBuf" presStyleCnt="0"/>
      <dgm:spPr/>
    </dgm:pt>
    <dgm:pt modelId="{9FEBC10D-0535-45CB-B0DD-609FC695B815}" type="pres">
      <dgm:prSet presAssocID="{B28018F5-2AD0-470A-A181-78344943F663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831347AD-D0AC-461F-ABC1-8C6474FC7CBC}" type="pres">
      <dgm:prSet presAssocID="{9FA725C3-D818-4487-9DD9-2DA8559E1858}" presName="Name14" presStyleCnt="0"/>
      <dgm:spPr/>
    </dgm:pt>
    <dgm:pt modelId="{0795CAEC-9300-46F4-AE87-E00D5EC94256}" type="pres">
      <dgm:prSet presAssocID="{9FA725C3-D818-4487-9DD9-2DA8559E1858}" presName="level1Shape" presStyleLbl="node0" presStyleIdx="0" presStyleCnt="1" custLinFactNeighborX="-38299" custLinFactNeighborY="-8054">
        <dgm:presLayoutVars>
          <dgm:chPref val="3"/>
        </dgm:presLayoutVars>
      </dgm:prSet>
      <dgm:spPr/>
    </dgm:pt>
    <dgm:pt modelId="{B75B13B6-AC72-4993-B939-1D95603EBDC4}" type="pres">
      <dgm:prSet presAssocID="{9FA725C3-D818-4487-9DD9-2DA8559E1858}" presName="hierChild2" presStyleCnt="0"/>
      <dgm:spPr/>
    </dgm:pt>
    <dgm:pt modelId="{1009510F-9D1B-44AF-B667-4970ECCA2009}" type="pres">
      <dgm:prSet presAssocID="{EBD95A2E-5E73-4741-BC41-531C35C3A5F2}" presName="Name19" presStyleLbl="parChTrans1D2" presStyleIdx="0" presStyleCnt="1"/>
      <dgm:spPr/>
    </dgm:pt>
    <dgm:pt modelId="{2EAC810C-F5A3-49E8-9E67-A46F41D00340}" type="pres">
      <dgm:prSet presAssocID="{A60CFAA9-780F-484E-BD44-2AC436BE6ADF}" presName="Name21" presStyleCnt="0"/>
      <dgm:spPr/>
    </dgm:pt>
    <dgm:pt modelId="{1CDC0EAB-D32D-4BE9-BD18-29B0F7737C04}" type="pres">
      <dgm:prSet presAssocID="{A60CFAA9-780F-484E-BD44-2AC436BE6ADF}" presName="level2Shape" presStyleLbl="node2" presStyleIdx="0" presStyleCnt="1"/>
      <dgm:spPr/>
    </dgm:pt>
    <dgm:pt modelId="{DD24FCB3-674C-4E86-B5CE-E2564B67BE80}" type="pres">
      <dgm:prSet presAssocID="{A60CFAA9-780F-484E-BD44-2AC436BE6ADF}" presName="hierChild3" presStyleCnt="0"/>
      <dgm:spPr/>
    </dgm:pt>
    <dgm:pt modelId="{42BC5896-6D24-491F-A5BB-BD3FE67BD4B3}" type="pres">
      <dgm:prSet presAssocID="{9D2F1AF9-1A37-4661-B6EF-0527171AFB76}" presName="Name19" presStyleLbl="parChTrans1D3" presStyleIdx="0" presStyleCnt="2"/>
      <dgm:spPr/>
    </dgm:pt>
    <dgm:pt modelId="{48769BC2-7510-45BD-A1DD-5E060D1E00DB}" type="pres">
      <dgm:prSet presAssocID="{B57CF140-7C4E-484E-A581-D31703322C28}" presName="Name21" presStyleCnt="0"/>
      <dgm:spPr/>
    </dgm:pt>
    <dgm:pt modelId="{926331D1-6F09-4B50-8D9B-0BE35BEC47FE}" type="pres">
      <dgm:prSet presAssocID="{B57CF140-7C4E-484E-A581-D31703322C28}" presName="level2Shape" presStyleLbl="node3" presStyleIdx="0" presStyleCnt="2"/>
      <dgm:spPr/>
    </dgm:pt>
    <dgm:pt modelId="{6331AB66-4F92-4A51-90EB-A1C9FE4655FA}" type="pres">
      <dgm:prSet presAssocID="{B57CF140-7C4E-484E-A581-D31703322C28}" presName="hierChild3" presStyleCnt="0"/>
      <dgm:spPr/>
    </dgm:pt>
    <dgm:pt modelId="{51A573BC-AE7E-4C7D-8733-0984A38B2A7B}" type="pres">
      <dgm:prSet presAssocID="{0D2738C5-F1D6-445B-98CF-7E0A3EDE3847}" presName="Name19" presStyleLbl="parChTrans1D3" presStyleIdx="1" presStyleCnt="2"/>
      <dgm:spPr/>
    </dgm:pt>
    <dgm:pt modelId="{902CF46A-A29C-45D8-A40F-E3631ECAED5C}" type="pres">
      <dgm:prSet presAssocID="{2A70152D-088A-4937-BC6A-64AB21296307}" presName="Name21" presStyleCnt="0"/>
      <dgm:spPr/>
    </dgm:pt>
    <dgm:pt modelId="{D0956AD7-8F8B-4E99-911E-660BA87D1C3F}" type="pres">
      <dgm:prSet presAssocID="{2A70152D-088A-4937-BC6A-64AB21296307}" presName="level2Shape" presStyleLbl="node3" presStyleIdx="1" presStyleCnt="2"/>
      <dgm:spPr/>
    </dgm:pt>
    <dgm:pt modelId="{394CDC86-82E7-415B-939D-6B10AFD817B1}" type="pres">
      <dgm:prSet presAssocID="{2A70152D-088A-4937-BC6A-64AB21296307}" presName="hierChild3" presStyleCnt="0"/>
      <dgm:spPr/>
    </dgm:pt>
    <dgm:pt modelId="{FFD641A2-2210-4587-8E94-E23B0295B657}" type="pres">
      <dgm:prSet presAssocID="{B28018F5-2AD0-470A-A181-78344943F663}" presName="bgShapesFlow" presStyleCnt="0"/>
      <dgm:spPr/>
    </dgm:pt>
    <dgm:pt modelId="{B3174B5C-BA40-4444-B998-757115CA40E0}" type="pres">
      <dgm:prSet presAssocID="{F2C67361-4D8E-426C-9CC8-9F07C217BC74}" presName="rectComp" presStyleCnt="0"/>
      <dgm:spPr/>
    </dgm:pt>
    <dgm:pt modelId="{80ACFCDA-E4FF-432E-84E0-BA343B3338A6}" type="pres">
      <dgm:prSet presAssocID="{F2C67361-4D8E-426C-9CC8-9F07C217BC74}" presName="bgRect" presStyleLbl="bgShp" presStyleIdx="0" presStyleCnt="3"/>
      <dgm:spPr/>
    </dgm:pt>
    <dgm:pt modelId="{E6C1944F-0511-4985-A35A-CCDEFE79E315}" type="pres">
      <dgm:prSet presAssocID="{F2C67361-4D8E-426C-9CC8-9F07C217BC74}" presName="bgRectTx" presStyleLbl="bgShp" presStyleIdx="0" presStyleCnt="3">
        <dgm:presLayoutVars>
          <dgm:bulletEnabled val="1"/>
        </dgm:presLayoutVars>
      </dgm:prSet>
      <dgm:spPr/>
    </dgm:pt>
    <dgm:pt modelId="{BA0F1857-271F-4BA1-80E0-990E7537CE6B}" type="pres">
      <dgm:prSet presAssocID="{F2C67361-4D8E-426C-9CC8-9F07C217BC74}" presName="spComp" presStyleCnt="0"/>
      <dgm:spPr/>
    </dgm:pt>
    <dgm:pt modelId="{DB1516AC-FAE6-447D-8F7A-7313BDCA04BF}" type="pres">
      <dgm:prSet presAssocID="{F2C67361-4D8E-426C-9CC8-9F07C217BC74}" presName="vSp" presStyleCnt="0"/>
      <dgm:spPr/>
    </dgm:pt>
    <dgm:pt modelId="{9BAA5666-9F2A-49C1-A14C-89BDA5B3EF58}" type="pres">
      <dgm:prSet presAssocID="{FD4685B1-C236-4E21-8278-8BAA1F0CFD16}" presName="rectComp" presStyleCnt="0"/>
      <dgm:spPr/>
    </dgm:pt>
    <dgm:pt modelId="{93F99D4C-FC92-44AE-9B96-D57E17BF473F}" type="pres">
      <dgm:prSet presAssocID="{FD4685B1-C236-4E21-8278-8BAA1F0CFD16}" presName="bgRect" presStyleLbl="bgShp" presStyleIdx="1" presStyleCnt="3"/>
      <dgm:spPr/>
    </dgm:pt>
    <dgm:pt modelId="{1E6A2E68-EE0A-4916-9A83-8947BA942119}" type="pres">
      <dgm:prSet presAssocID="{FD4685B1-C236-4E21-8278-8BAA1F0CFD16}" presName="bgRectTx" presStyleLbl="bgShp" presStyleIdx="1" presStyleCnt="3">
        <dgm:presLayoutVars>
          <dgm:bulletEnabled val="1"/>
        </dgm:presLayoutVars>
      </dgm:prSet>
      <dgm:spPr/>
    </dgm:pt>
    <dgm:pt modelId="{7601AB9B-0D47-4AC5-9205-6BBEC21BFCFB}" type="pres">
      <dgm:prSet presAssocID="{FD4685B1-C236-4E21-8278-8BAA1F0CFD16}" presName="spComp" presStyleCnt="0"/>
      <dgm:spPr/>
    </dgm:pt>
    <dgm:pt modelId="{C8598C21-9BF7-46F5-A00F-BFBA312D7895}" type="pres">
      <dgm:prSet presAssocID="{FD4685B1-C236-4E21-8278-8BAA1F0CFD16}" presName="vSp" presStyleCnt="0"/>
      <dgm:spPr/>
    </dgm:pt>
    <dgm:pt modelId="{F6A7025C-67AE-4926-866E-EB27C359E47C}" type="pres">
      <dgm:prSet presAssocID="{82832131-0B79-477B-BE95-B9CAFC29D796}" presName="rectComp" presStyleCnt="0"/>
      <dgm:spPr/>
    </dgm:pt>
    <dgm:pt modelId="{D75983EC-C94B-4597-ABDA-740052E76ABF}" type="pres">
      <dgm:prSet presAssocID="{82832131-0B79-477B-BE95-B9CAFC29D796}" presName="bgRect" presStyleLbl="bgShp" presStyleIdx="2" presStyleCnt="3" custLinFactNeighborX="622" custLinFactNeighborY="-2640"/>
      <dgm:spPr/>
    </dgm:pt>
    <dgm:pt modelId="{A6EA77CE-6867-48E4-BE08-3080229C3579}" type="pres">
      <dgm:prSet presAssocID="{82832131-0B79-477B-BE95-B9CAFC29D796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1729241B-451B-4DC8-B7B3-0543B6BD65F4}" srcId="{B28018F5-2AD0-470A-A181-78344943F663}" destId="{9FA725C3-D818-4487-9DD9-2DA8559E1858}" srcOrd="0" destOrd="0" parTransId="{A2242748-79A1-4C23-8A8D-5AEBFD882F1C}" sibTransId="{BACC718E-9935-4CE7-897E-DC12597B2E24}"/>
    <dgm:cxn modelId="{75A0172A-DE28-4686-AE10-303657CBB446}" type="presOf" srcId="{B28018F5-2AD0-470A-A181-78344943F663}" destId="{4E59698F-125D-49EC-8A7C-9ABB56DB04B2}" srcOrd="0" destOrd="0" presId="urn:microsoft.com/office/officeart/2005/8/layout/hierarchy6"/>
    <dgm:cxn modelId="{7A31CE2C-AB2C-4926-97D8-81596E49E511}" srcId="{B28018F5-2AD0-470A-A181-78344943F663}" destId="{F2C67361-4D8E-426C-9CC8-9F07C217BC74}" srcOrd="1" destOrd="0" parTransId="{2CF20D2A-F11A-443D-9AE7-20C86EC7DDEC}" sibTransId="{529872F6-0B49-430C-8AEA-6097362DD225}"/>
    <dgm:cxn modelId="{810BD546-C7BF-4090-B6C4-B58A25CD8D87}" type="presOf" srcId="{82832131-0B79-477B-BE95-B9CAFC29D796}" destId="{D75983EC-C94B-4597-ABDA-740052E76ABF}" srcOrd="0" destOrd="0" presId="urn:microsoft.com/office/officeart/2005/8/layout/hierarchy6"/>
    <dgm:cxn modelId="{27613F4C-DE4C-4FCF-8BEA-DB60909C88A4}" type="presOf" srcId="{A60CFAA9-780F-484E-BD44-2AC436BE6ADF}" destId="{1CDC0EAB-D32D-4BE9-BD18-29B0F7737C04}" srcOrd="0" destOrd="0" presId="urn:microsoft.com/office/officeart/2005/8/layout/hierarchy6"/>
    <dgm:cxn modelId="{94B3F553-1449-4341-80E2-9AF390006ADC}" type="presOf" srcId="{0D2738C5-F1D6-445B-98CF-7E0A3EDE3847}" destId="{51A573BC-AE7E-4C7D-8733-0984A38B2A7B}" srcOrd="0" destOrd="0" presId="urn:microsoft.com/office/officeart/2005/8/layout/hierarchy6"/>
    <dgm:cxn modelId="{40564361-2607-4E7E-B5DD-D306AF62EAB4}" srcId="{9FA725C3-D818-4487-9DD9-2DA8559E1858}" destId="{A60CFAA9-780F-484E-BD44-2AC436BE6ADF}" srcOrd="0" destOrd="0" parTransId="{EBD95A2E-5E73-4741-BC41-531C35C3A5F2}" sibTransId="{2642DA5D-4536-4714-ADF0-F82E386F226F}"/>
    <dgm:cxn modelId="{2F9F7063-D12D-4A4C-A2A5-FD505E14A621}" srcId="{A60CFAA9-780F-484E-BD44-2AC436BE6ADF}" destId="{2A70152D-088A-4937-BC6A-64AB21296307}" srcOrd="1" destOrd="0" parTransId="{0D2738C5-F1D6-445B-98CF-7E0A3EDE3847}" sibTransId="{779E3F15-EDFF-48AD-84B5-2AE3100E16D3}"/>
    <dgm:cxn modelId="{9251A26C-CEA7-4E2B-8887-E6ADE74326E2}" type="presOf" srcId="{F2C67361-4D8E-426C-9CC8-9F07C217BC74}" destId="{E6C1944F-0511-4985-A35A-CCDEFE79E315}" srcOrd="1" destOrd="0" presId="urn:microsoft.com/office/officeart/2005/8/layout/hierarchy6"/>
    <dgm:cxn modelId="{B463EC89-5990-41DD-AAD2-3A5F51370B7F}" srcId="{B28018F5-2AD0-470A-A181-78344943F663}" destId="{FD4685B1-C236-4E21-8278-8BAA1F0CFD16}" srcOrd="2" destOrd="0" parTransId="{217C904B-627A-4DAD-B283-A2A7D34F2B48}" sibTransId="{5018C7A5-06A4-4917-88D3-DBA4D47DEE25}"/>
    <dgm:cxn modelId="{E1551A95-BB9D-4074-A241-B1095447B15F}" srcId="{A60CFAA9-780F-484E-BD44-2AC436BE6ADF}" destId="{B57CF140-7C4E-484E-A581-D31703322C28}" srcOrd="0" destOrd="0" parTransId="{9D2F1AF9-1A37-4661-B6EF-0527171AFB76}" sibTransId="{25F2AE03-9D26-465A-B3B5-19527D08C4BA}"/>
    <dgm:cxn modelId="{2BF6879E-FF02-4E76-92EC-C7D62C839996}" type="presOf" srcId="{FD4685B1-C236-4E21-8278-8BAA1F0CFD16}" destId="{1E6A2E68-EE0A-4916-9A83-8947BA942119}" srcOrd="1" destOrd="0" presId="urn:microsoft.com/office/officeart/2005/8/layout/hierarchy6"/>
    <dgm:cxn modelId="{F5F87BA3-E734-40EC-8F4B-85D0C20FE975}" type="presOf" srcId="{2A70152D-088A-4937-BC6A-64AB21296307}" destId="{D0956AD7-8F8B-4E99-911E-660BA87D1C3F}" srcOrd="0" destOrd="0" presId="urn:microsoft.com/office/officeart/2005/8/layout/hierarchy6"/>
    <dgm:cxn modelId="{11E163AA-9335-4B75-93CB-1C144278F3A3}" type="presOf" srcId="{9FA725C3-D818-4487-9DD9-2DA8559E1858}" destId="{0795CAEC-9300-46F4-AE87-E00D5EC94256}" srcOrd="0" destOrd="0" presId="urn:microsoft.com/office/officeart/2005/8/layout/hierarchy6"/>
    <dgm:cxn modelId="{47752EB6-0041-4714-B23E-7FCF5D25AC0C}" type="presOf" srcId="{F2C67361-4D8E-426C-9CC8-9F07C217BC74}" destId="{80ACFCDA-E4FF-432E-84E0-BA343B3338A6}" srcOrd="0" destOrd="0" presId="urn:microsoft.com/office/officeart/2005/8/layout/hierarchy6"/>
    <dgm:cxn modelId="{B72B77BE-FAE8-41C8-ABFF-79972F298B1B}" type="presOf" srcId="{82832131-0B79-477B-BE95-B9CAFC29D796}" destId="{A6EA77CE-6867-48E4-BE08-3080229C3579}" srcOrd="1" destOrd="0" presId="urn:microsoft.com/office/officeart/2005/8/layout/hierarchy6"/>
    <dgm:cxn modelId="{27A502DE-EB51-4DDD-8EDC-2295E9E79605}" type="presOf" srcId="{B57CF140-7C4E-484E-A581-D31703322C28}" destId="{926331D1-6F09-4B50-8D9B-0BE35BEC47FE}" srcOrd="0" destOrd="0" presId="urn:microsoft.com/office/officeart/2005/8/layout/hierarchy6"/>
    <dgm:cxn modelId="{697721DF-81D6-449B-B809-1380F28B39EC}" type="presOf" srcId="{EBD95A2E-5E73-4741-BC41-531C35C3A5F2}" destId="{1009510F-9D1B-44AF-B667-4970ECCA2009}" srcOrd="0" destOrd="0" presId="urn:microsoft.com/office/officeart/2005/8/layout/hierarchy6"/>
    <dgm:cxn modelId="{0505BAF5-35AD-412A-8417-3B01E5729CA0}" type="presOf" srcId="{9D2F1AF9-1A37-4661-B6EF-0527171AFB76}" destId="{42BC5896-6D24-491F-A5BB-BD3FE67BD4B3}" srcOrd="0" destOrd="0" presId="urn:microsoft.com/office/officeart/2005/8/layout/hierarchy6"/>
    <dgm:cxn modelId="{ACBFEEF7-EA6F-490E-A6E5-C32E4CD14104}" type="presOf" srcId="{FD4685B1-C236-4E21-8278-8BAA1F0CFD16}" destId="{93F99D4C-FC92-44AE-9B96-D57E17BF473F}" srcOrd="0" destOrd="0" presId="urn:microsoft.com/office/officeart/2005/8/layout/hierarchy6"/>
    <dgm:cxn modelId="{F8AD87FD-E251-4612-8CAA-FA2BF506178E}" srcId="{B28018F5-2AD0-470A-A181-78344943F663}" destId="{82832131-0B79-477B-BE95-B9CAFC29D796}" srcOrd="3" destOrd="0" parTransId="{3A9EE724-9618-448A-B44B-9355B5DA3425}" sibTransId="{E5368FAF-9A3D-414E-8389-92A4A38636D9}"/>
    <dgm:cxn modelId="{160D7604-882D-40B4-BFBB-D7877E5B534F}" type="presParOf" srcId="{4E59698F-125D-49EC-8A7C-9ABB56DB04B2}" destId="{A1AFEE59-9ED6-4AE9-BF3A-6FEC9C0325CF}" srcOrd="0" destOrd="0" presId="urn:microsoft.com/office/officeart/2005/8/layout/hierarchy6"/>
    <dgm:cxn modelId="{30896A58-14EE-45BC-82DA-0A09A0C95FE5}" type="presParOf" srcId="{A1AFEE59-9ED6-4AE9-BF3A-6FEC9C0325CF}" destId="{EF484830-DCE6-47C8-A1D4-620F23189155}" srcOrd="0" destOrd="0" presId="urn:microsoft.com/office/officeart/2005/8/layout/hierarchy6"/>
    <dgm:cxn modelId="{C44A8286-5C17-42CC-8D47-47E77A9DCBB0}" type="presParOf" srcId="{A1AFEE59-9ED6-4AE9-BF3A-6FEC9C0325CF}" destId="{9FEBC10D-0535-45CB-B0DD-609FC695B815}" srcOrd="1" destOrd="0" presId="urn:microsoft.com/office/officeart/2005/8/layout/hierarchy6"/>
    <dgm:cxn modelId="{E933F1F6-96CB-4C55-A3FA-50D6200076BC}" type="presParOf" srcId="{9FEBC10D-0535-45CB-B0DD-609FC695B815}" destId="{831347AD-D0AC-461F-ABC1-8C6474FC7CBC}" srcOrd="0" destOrd="0" presId="urn:microsoft.com/office/officeart/2005/8/layout/hierarchy6"/>
    <dgm:cxn modelId="{A0A804B2-90F3-4C08-AD2F-ACEAE060D2EA}" type="presParOf" srcId="{831347AD-D0AC-461F-ABC1-8C6474FC7CBC}" destId="{0795CAEC-9300-46F4-AE87-E00D5EC94256}" srcOrd="0" destOrd="0" presId="urn:microsoft.com/office/officeart/2005/8/layout/hierarchy6"/>
    <dgm:cxn modelId="{5DD76461-59B0-4A35-B729-50E710F0D986}" type="presParOf" srcId="{831347AD-D0AC-461F-ABC1-8C6474FC7CBC}" destId="{B75B13B6-AC72-4993-B939-1D95603EBDC4}" srcOrd="1" destOrd="0" presId="urn:microsoft.com/office/officeart/2005/8/layout/hierarchy6"/>
    <dgm:cxn modelId="{B7C45775-EB5A-4C41-9994-243199908B02}" type="presParOf" srcId="{B75B13B6-AC72-4993-B939-1D95603EBDC4}" destId="{1009510F-9D1B-44AF-B667-4970ECCA2009}" srcOrd="0" destOrd="0" presId="urn:microsoft.com/office/officeart/2005/8/layout/hierarchy6"/>
    <dgm:cxn modelId="{A517DA23-6892-4140-9F21-CA662B2FAE7A}" type="presParOf" srcId="{B75B13B6-AC72-4993-B939-1D95603EBDC4}" destId="{2EAC810C-F5A3-49E8-9E67-A46F41D00340}" srcOrd="1" destOrd="0" presId="urn:microsoft.com/office/officeart/2005/8/layout/hierarchy6"/>
    <dgm:cxn modelId="{F92B271B-6802-4085-9419-2ED0FC968307}" type="presParOf" srcId="{2EAC810C-F5A3-49E8-9E67-A46F41D00340}" destId="{1CDC0EAB-D32D-4BE9-BD18-29B0F7737C04}" srcOrd="0" destOrd="0" presId="urn:microsoft.com/office/officeart/2005/8/layout/hierarchy6"/>
    <dgm:cxn modelId="{5FB7FF8E-B018-4132-9054-6F1BB7A63CD6}" type="presParOf" srcId="{2EAC810C-F5A3-49E8-9E67-A46F41D00340}" destId="{DD24FCB3-674C-4E86-B5CE-E2564B67BE80}" srcOrd="1" destOrd="0" presId="urn:microsoft.com/office/officeart/2005/8/layout/hierarchy6"/>
    <dgm:cxn modelId="{B1E2A1A9-DBCF-418F-B0CA-34E3A4826B35}" type="presParOf" srcId="{DD24FCB3-674C-4E86-B5CE-E2564B67BE80}" destId="{42BC5896-6D24-491F-A5BB-BD3FE67BD4B3}" srcOrd="0" destOrd="0" presId="urn:microsoft.com/office/officeart/2005/8/layout/hierarchy6"/>
    <dgm:cxn modelId="{5FFC6A4A-5816-43B2-969C-8E625027ED5E}" type="presParOf" srcId="{DD24FCB3-674C-4E86-B5CE-E2564B67BE80}" destId="{48769BC2-7510-45BD-A1DD-5E060D1E00DB}" srcOrd="1" destOrd="0" presId="urn:microsoft.com/office/officeart/2005/8/layout/hierarchy6"/>
    <dgm:cxn modelId="{6B8744B3-9B1C-41D9-8B96-0235FD2496E5}" type="presParOf" srcId="{48769BC2-7510-45BD-A1DD-5E060D1E00DB}" destId="{926331D1-6F09-4B50-8D9B-0BE35BEC47FE}" srcOrd="0" destOrd="0" presId="urn:microsoft.com/office/officeart/2005/8/layout/hierarchy6"/>
    <dgm:cxn modelId="{57334863-7937-44FE-8A52-6CE27457EDF3}" type="presParOf" srcId="{48769BC2-7510-45BD-A1DD-5E060D1E00DB}" destId="{6331AB66-4F92-4A51-90EB-A1C9FE4655FA}" srcOrd="1" destOrd="0" presId="urn:microsoft.com/office/officeart/2005/8/layout/hierarchy6"/>
    <dgm:cxn modelId="{C6314C75-83D7-4593-938F-350BB688CC8B}" type="presParOf" srcId="{DD24FCB3-674C-4E86-B5CE-E2564B67BE80}" destId="{51A573BC-AE7E-4C7D-8733-0984A38B2A7B}" srcOrd="2" destOrd="0" presId="urn:microsoft.com/office/officeart/2005/8/layout/hierarchy6"/>
    <dgm:cxn modelId="{5EBFB3AC-61F6-4BA6-BCF7-EFAA70E774F9}" type="presParOf" srcId="{DD24FCB3-674C-4E86-B5CE-E2564B67BE80}" destId="{902CF46A-A29C-45D8-A40F-E3631ECAED5C}" srcOrd="3" destOrd="0" presId="urn:microsoft.com/office/officeart/2005/8/layout/hierarchy6"/>
    <dgm:cxn modelId="{1D9E175D-02E9-4D60-B7AF-A1B66F738CA1}" type="presParOf" srcId="{902CF46A-A29C-45D8-A40F-E3631ECAED5C}" destId="{D0956AD7-8F8B-4E99-911E-660BA87D1C3F}" srcOrd="0" destOrd="0" presId="urn:microsoft.com/office/officeart/2005/8/layout/hierarchy6"/>
    <dgm:cxn modelId="{9F190137-2161-4171-8DC8-2C8310786957}" type="presParOf" srcId="{902CF46A-A29C-45D8-A40F-E3631ECAED5C}" destId="{394CDC86-82E7-415B-939D-6B10AFD817B1}" srcOrd="1" destOrd="0" presId="urn:microsoft.com/office/officeart/2005/8/layout/hierarchy6"/>
    <dgm:cxn modelId="{9A6AF1BD-6B82-437D-B85A-E2381191DD7D}" type="presParOf" srcId="{4E59698F-125D-49EC-8A7C-9ABB56DB04B2}" destId="{FFD641A2-2210-4587-8E94-E23B0295B657}" srcOrd="1" destOrd="0" presId="urn:microsoft.com/office/officeart/2005/8/layout/hierarchy6"/>
    <dgm:cxn modelId="{08CE71D6-3F52-4D90-9D80-6C58E127F6FB}" type="presParOf" srcId="{FFD641A2-2210-4587-8E94-E23B0295B657}" destId="{B3174B5C-BA40-4444-B998-757115CA40E0}" srcOrd="0" destOrd="0" presId="urn:microsoft.com/office/officeart/2005/8/layout/hierarchy6"/>
    <dgm:cxn modelId="{702D77CA-07BB-4C3B-8B7C-11F275E70B3A}" type="presParOf" srcId="{B3174B5C-BA40-4444-B998-757115CA40E0}" destId="{80ACFCDA-E4FF-432E-84E0-BA343B3338A6}" srcOrd="0" destOrd="0" presId="urn:microsoft.com/office/officeart/2005/8/layout/hierarchy6"/>
    <dgm:cxn modelId="{F1FDDB05-0193-47BF-A04F-4AF1A6F462F0}" type="presParOf" srcId="{B3174B5C-BA40-4444-B998-757115CA40E0}" destId="{E6C1944F-0511-4985-A35A-CCDEFE79E315}" srcOrd="1" destOrd="0" presId="urn:microsoft.com/office/officeart/2005/8/layout/hierarchy6"/>
    <dgm:cxn modelId="{0CCCCA79-9630-4AFC-9339-9CDCC51DD31C}" type="presParOf" srcId="{FFD641A2-2210-4587-8E94-E23B0295B657}" destId="{BA0F1857-271F-4BA1-80E0-990E7537CE6B}" srcOrd="1" destOrd="0" presId="urn:microsoft.com/office/officeart/2005/8/layout/hierarchy6"/>
    <dgm:cxn modelId="{4D394F72-3EC0-4B99-96D8-FB2CF7486D46}" type="presParOf" srcId="{BA0F1857-271F-4BA1-80E0-990E7537CE6B}" destId="{DB1516AC-FAE6-447D-8F7A-7313BDCA04BF}" srcOrd="0" destOrd="0" presId="urn:microsoft.com/office/officeart/2005/8/layout/hierarchy6"/>
    <dgm:cxn modelId="{91A3E5A7-AF68-499A-A13D-5F3DA09888A6}" type="presParOf" srcId="{FFD641A2-2210-4587-8E94-E23B0295B657}" destId="{9BAA5666-9F2A-49C1-A14C-89BDA5B3EF58}" srcOrd="2" destOrd="0" presId="urn:microsoft.com/office/officeart/2005/8/layout/hierarchy6"/>
    <dgm:cxn modelId="{3EB3CB98-9976-4625-9AB5-F4E8A2438E50}" type="presParOf" srcId="{9BAA5666-9F2A-49C1-A14C-89BDA5B3EF58}" destId="{93F99D4C-FC92-44AE-9B96-D57E17BF473F}" srcOrd="0" destOrd="0" presId="urn:microsoft.com/office/officeart/2005/8/layout/hierarchy6"/>
    <dgm:cxn modelId="{1213DEA1-26F9-469B-AB54-A97255DC177B}" type="presParOf" srcId="{9BAA5666-9F2A-49C1-A14C-89BDA5B3EF58}" destId="{1E6A2E68-EE0A-4916-9A83-8947BA942119}" srcOrd="1" destOrd="0" presId="urn:microsoft.com/office/officeart/2005/8/layout/hierarchy6"/>
    <dgm:cxn modelId="{15E4C62E-C4BC-4EC0-937A-161EFE7B2ED7}" type="presParOf" srcId="{FFD641A2-2210-4587-8E94-E23B0295B657}" destId="{7601AB9B-0D47-4AC5-9205-6BBEC21BFCFB}" srcOrd="3" destOrd="0" presId="urn:microsoft.com/office/officeart/2005/8/layout/hierarchy6"/>
    <dgm:cxn modelId="{279715BD-2C56-4E2F-B12A-177BA5051338}" type="presParOf" srcId="{7601AB9B-0D47-4AC5-9205-6BBEC21BFCFB}" destId="{C8598C21-9BF7-46F5-A00F-BFBA312D7895}" srcOrd="0" destOrd="0" presId="urn:microsoft.com/office/officeart/2005/8/layout/hierarchy6"/>
    <dgm:cxn modelId="{5CD0DB4D-F626-4C12-B768-50C8AED1005F}" type="presParOf" srcId="{FFD641A2-2210-4587-8E94-E23B0295B657}" destId="{F6A7025C-67AE-4926-866E-EB27C359E47C}" srcOrd="4" destOrd="0" presId="urn:microsoft.com/office/officeart/2005/8/layout/hierarchy6"/>
    <dgm:cxn modelId="{546C11BA-1F81-497D-B6EF-9B261680D47F}" type="presParOf" srcId="{F6A7025C-67AE-4926-866E-EB27C359E47C}" destId="{D75983EC-C94B-4597-ABDA-740052E76ABF}" srcOrd="0" destOrd="0" presId="urn:microsoft.com/office/officeart/2005/8/layout/hierarchy6"/>
    <dgm:cxn modelId="{1E98FB1D-4E9A-4307-984A-328D938E1B30}" type="presParOf" srcId="{F6A7025C-67AE-4926-866E-EB27C359E47C}" destId="{A6EA77CE-6867-48E4-BE08-3080229C3579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28018F5-2AD0-470A-A181-78344943F663}" type="doc">
      <dgm:prSet loTypeId="urn:microsoft.com/office/officeart/2005/8/layout/hierarchy6" loCatId="hierarchy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s-CO"/>
        </a:p>
      </dgm:t>
    </dgm:pt>
    <dgm:pt modelId="{9FA725C3-D818-4487-9DD9-2DA8559E1858}">
      <dgm:prSet phldrT="[Texto]"/>
      <dgm:spPr/>
      <dgm:t>
        <a:bodyPr/>
        <a:lstStyle/>
        <a:p>
          <a:r>
            <a:rPr lang="es-CO" dirty="0"/>
            <a:t>Plataforma</a:t>
          </a:r>
        </a:p>
      </dgm:t>
    </dgm:pt>
    <dgm:pt modelId="{A2242748-79A1-4C23-8A8D-5AEBFD882F1C}" type="parTrans" cxnId="{1729241B-451B-4DC8-B7B3-0543B6BD65F4}">
      <dgm:prSet/>
      <dgm:spPr/>
      <dgm:t>
        <a:bodyPr/>
        <a:lstStyle/>
        <a:p>
          <a:endParaRPr lang="es-CO"/>
        </a:p>
      </dgm:t>
    </dgm:pt>
    <dgm:pt modelId="{BACC718E-9935-4CE7-897E-DC12597B2E24}" type="sibTrans" cxnId="{1729241B-451B-4DC8-B7B3-0543B6BD65F4}">
      <dgm:prSet/>
      <dgm:spPr/>
      <dgm:t>
        <a:bodyPr/>
        <a:lstStyle/>
        <a:p>
          <a:endParaRPr lang="es-CO"/>
        </a:p>
      </dgm:t>
    </dgm:pt>
    <dgm:pt modelId="{A60CFAA9-780F-484E-BD44-2AC436BE6ADF}">
      <dgm:prSet phldrT="[Texto]"/>
      <dgm:spPr/>
      <dgm:t>
        <a:bodyPr/>
        <a:lstStyle/>
        <a:p>
          <a:r>
            <a:rPr lang="es-CO" dirty="0"/>
            <a:t>Datos y analítica</a:t>
          </a:r>
        </a:p>
      </dgm:t>
    </dgm:pt>
    <dgm:pt modelId="{EBD95A2E-5E73-4741-BC41-531C35C3A5F2}" type="parTrans" cxnId="{40564361-2607-4E7E-B5DD-D306AF62EAB4}">
      <dgm:prSet/>
      <dgm:spPr/>
      <dgm:t>
        <a:bodyPr/>
        <a:lstStyle/>
        <a:p>
          <a:endParaRPr lang="es-CO"/>
        </a:p>
      </dgm:t>
    </dgm:pt>
    <dgm:pt modelId="{2642DA5D-4536-4714-ADF0-F82E386F226F}" type="sibTrans" cxnId="{40564361-2607-4E7E-B5DD-D306AF62EAB4}">
      <dgm:prSet/>
      <dgm:spPr/>
      <dgm:t>
        <a:bodyPr/>
        <a:lstStyle/>
        <a:p>
          <a:endParaRPr lang="es-CO"/>
        </a:p>
      </dgm:t>
    </dgm:pt>
    <dgm:pt modelId="{B57CF140-7C4E-484E-A581-D31703322C28}">
      <dgm:prSet phldrT="[Texto]"/>
      <dgm:spPr/>
      <dgm:t>
        <a:bodyPr/>
        <a:lstStyle/>
        <a:p>
          <a:r>
            <a:rPr lang="es-CO" dirty="0"/>
            <a:t>productor</a:t>
          </a:r>
        </a:p>
      </dgm:t>
    </dgm:pt>
    <dgm:pt modelId="{9D2F1AF9-1A37-4661-B6EF-0527171AFB76}" type="parTrans" cxnId="{E1551A95-BB9D-4074-A241-B1095447B15F}">
      <dgm:prSet/>
      <dgm:spPr/>
      <dgm:t>
        <a:bodyPr/>
        <a:lstStyle/>
        <a:p>
          <a:endParaRPr lang="es-CO"/>
        </a:p>
      </dgm:t>
    </dgm:pt>
    <dgm:pt modelId="{25F2AE03-9D26-465A-B3B5-19527D08C4BA}" type="sibTrans" cxnId="{E1551A95-BB9D-4074-A241-B1095447B15F}">
      <dgm:prSet/>
      <dgm:spPr/>
      <dgm:t>
        <a:bodyPr/>
        <a:lstStyle/>
        <a:p>
          <a:endParaRPr lang="es-CO"/>
        </a:p>
      </dgm:t>
    </dgm:pt>
    <dgm:pt modelId="{2A70152D-088A-4937-BC6A-64AB21296307}">
      <dgm:prSet phldrT="[Texto]"/>
      <dgm:spPr/>
      <dgm:t>
        <a:bodyPr/>
        <a:lstStyle/>
        <a:p>
          <a:r>
            <a:rPr lang="es-CO" dirty="0"/>
            <a:t>productor</a:t>
          </a:r>
        </a:p>
      </dgm:t>
    </dgm:pt>
    <dgm:pt modelId="{0D2738C5-F1D6-445B-98CF-7E0A3EDE3847}" type="parTrans" cxnId="{2F9F7063-D12D-4A4C-A2A5-FD505E14A621}">
      <dgm:prSet/>
      <dgm:spPr/>
      <dgm:t>
        <a:bodyPr/>
        <a:lstStyle/>
        <a:p>
          <a:endParaRPr lang="es-CO"/>
        </a:p>
      </dgm:t>
    </dgm:pt>
    <dgm:pt modelId="{779E3F15-EDFF-48AD-84B5-2AE3100E16D3}" type="sibTrans" cxnId="{2F9F7063-D12D-4A4C-A2A5-FD505E14A621}">
      <dgm:prSet/>
      <dgm:spPr/>
      <dgm:t>
        <a:bodyPr/>
        <a:lstStyle/>
        <a:p>
          <a:endParaRPr lang="es-CO"/>
        </a:p>
      </dgm:t>
    </dgm:pt>
    <dgm:pt modelId="{F2C67361-4D8E-426C-9CC8-9F07C217BC74}">
      <dgm:prSet phldrT="[Texto]"/>
      <dgm:spPr/>
      <dgm:t>
        <a:bodyPr/>
        <a:lstStyle/>
        <a:p>
          <a:r>
            <a:rPr lang="es-CO" dirty="0"/>
            <a:t>Capa de aplicación</a:t>
          </a:r>
        </a:p>
      </dgm:t>
    </dgm:pt>
    <dgm:pt modelId="{2CF20D2A-F11A-443D-9AE7-20C86EC7DDEC}" type="parTrans" cxnId="{7A31CE2C-AB2C-4926-97D8-81596E49E511}">
      <dgm:prSet/>
      <dgm:spPr/>
      <dgm:t>
        <a:bodyPr/>
        <a:lstStyle/>
        <a:p>
          <a:endParaRPr lang="es-CO"/>
        </a:p>
      </dgm:t>
    </dgm:pt>
    <dgm:pt modelId="{529872F6-0B49-430C-8AEA-6097362DD225}" type="sibTrans" cxnId="{7A31CE2C-AB2C-4926-97D8-81596E49E511}">
      <dgm:prSet/>
      <dgm:spPr/>
      <dgm:t>
        <a:bodyPr/>
        <a:lstStyle/>
        <a:p>
          <a:endParaRPr lang="es-CO"/>
        </a:p>
      </dgm:t>
    </dgm:pt>
    <dgm:pt modelId="{FD4685B1-C236-4E21-8278-8BAA1F0CFD16}">
      <dgm:prSet phldrT="[Texto]"/>
      <dgm:spPr/>
      <dgm:t>
        <a:bodyPr/>
        <a:lstStyle/>
        <a:p>
          <a:r>
            <a:rPr lang="es-CO" dirty="0"/>
            <a:t>Plataformas </a:t>
          </a:r>
          <a:r>
            <a:rPr lang="es-CO" dirty="0" err="1"/>
            <a:t>IoT</a:t>
          </a:r>
          <a:r>
            <a:rPr lang="es-CO" dirty="0"/>
            <a:t> </a:t>
          </a:r>
        </a:p>
      </dgm:t>
    </dgm:pt>
    <dgm:pt modelId="{217C904B-627A-4DAD-B283-A2A7D34F2B48}" type="parTrans" cxnId="{B463EC89-5990-41DD-AAD2-3A5F51370B7F}">
      <dgm:prSet/>
      <dgm:spPr/>
      <dgm:t>
        <a:bodyPr/>
        <a:lstStyle/>
        <a:p>
          <a:endParaRPr lang="es-CO"/>
        </a:p>
      </dgm:t>
    </dgm:pt>
    <dgm:pt modelId="{5018C7A5-06A4-4917-88D3-DBA4D47DEE25}" type="sibTrans" cxnId="{B463EC89-5990-41DD-AAD2-3A5F51370B7F}">
      <dgm:prSet/>
      <dgm:spPr/>
      <dgm:t>
        <a:bodyPr/>
        <a:lstStyle/>
        <a:p>
          <a:endParaRPr lang="es-CO"/>
        </a:p>
      </dgm:t>
    </dgm:pt>
    <dgm:pt modelId="{82832131-0B79-477B-BE95-B9CAFC29D796}">
      <dgm:prSet phldrT="[Texto]"/>
      <dgm:spPr/>
      <dgm:t>
        <a:bodyPr/>
        <a:lstStyle/>
        <a:p>
          <a:r>
            <a:rPr lang="es-CO" dirty="0"/>
            <a:t>Capa física</a:t>
          </a:r>
        </a:p>
      </dgm:t>
    </dgm:pt>
    <dgm:pt modelId="{3A9EE724-9618-448A-B44B-9355B5DA3425}" type="parTrans" cxnId="{F8AD87FD-E251-4612-8CAA-FA2BF506178E}">
      <dgm:prSet/>
      <dgm:spPr/>
      <dgm:t>
        <a:bodyPr/>
        <a:lstStyle/>
        <a:p>
          <a:endParaRPr lang="es-CO"/>
        </a:p>
      </dgm:t>
    </dgm:pt>
    <dgm:pt modelId="{E5368FAF-9A3D-414E-8389-92A4A38636D9}" type="sibTrans" cxnId="{F8AD87FD-E251-4612-8CAA-FA2BF506178E}">
      <dgm:prSet/>
      <dgm:spPr/>
      <dgm:t>
        <a:bodyPr/>
        <a:lstStyle/>
        <a:p>
          <a:endParaRPr lang="es-CO"/>
        </a:p>
      </dgm:t>
    </dgm:pt>
    <dgm:pt modelId="{4E59698F-125D-49EC-8A7C-9ABB56DB04B2}" type="pres">
      <dgm:prSet presAssocID="{B28018F5-2AD0-470A-A181-78344943F663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1AFEE59-9ED6-4AE9-BF3A-6FEC9C0325CF}" type="pres">
      <dgm:prSet presAssocID="{B28018F5-2AD0-470A-A181-78344943F663}" presName="hierFlow" presStyleCnt="0"/>
      <dgm:spPr/>
    </dgm:pt>
    <dgm:pt modelId="{EF484830-DCE6-47C8-A1D4-620F23189155}" type="pres">
      <dgm:prSet presAssocID="{B28018F5-2AD0-470A-A181-78344943F663}" presName="firstBuf" presStyleCnt="0"/>
      <dgm:spPr/>
    </dgm:pt>
    <dgm:pt modelId="{9FEBC10D-0535-45CB-B0DD-609FC695B815}" type="pres">
      <dgm:prSet presAssocID="{B28018F5-2AD0-470A-A181-78344943F663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831347AD-D0AC-461F-ABC1-8C6474FC7CBC}" type="pres">
      <dgm:prSet presAssocID="{9FA725C3-D818-4487-9DD9-2DA8559E1858}" presName="Name14" presStyleCnt="0"/>
      <dgm:spPr/>
    </dgm:pt>
    <dgm:pt modelId="{0795CAEC-9300-46F4-AE87-E00D5EC94256}" type="pres">
      <dgm:prSet presAssocID="{9FA725C3-D818-4487-9DD9-2DA8559E1858}" presName="level1Shape" presStyleLbl="node0" presStyleIdx="0" presStyleCnt="1" custLinFactNeighborX="-38299" custLinFactNeighborY="-8054">
        <dgm:presLayoutVars>
          <dgm:chPref val="3"/>
        </dgm:presLayoutVars>
      </dgm:prSet>
      <dgm:spPr/>
    </dgm:pt>
    <dgm:pt modelId="{B75B13B6-AC72-4993-B939-1D95603EBDC4}" type="pres">
      <dgm:prSet presAssocID="{9FA725C3-D818-4487-9DD9-2DA8559E1858}" presName="hierChild2" presStyleCnt="0"/>
      <dgm:spPr/>
    </dgm:pt>
    <dgm:pt modelId="{1009510F-9D1B-44AF-B667-4970ECCA2009}" type="pres">
      <dgm:prSet presAssocID="{EBD95A2E-5E73-4741-BC41-531C35C3A5F2}" presName="Name19" presStyleLbl="parChTrans1D2" presStyleIdx="0" presStyleCnt="1"/>
      <dgm:spPr/>
    </dgm:pt>
    <dgm:pt modelId="{2EAC810C-F5A3-49E8-9E67-A46F41D00340}" type="pres">
      <dgm:prSet presAssocID="{A60CFAA9-780F-484E-BD44-2AC436BE6ADF}" presName="Name21" presStyleCnt="0"/>
      <dgm:spPr/>
    </dgm:pt>
    <dgm:pt modelId="{1CDC0EAB-D32D-4BE9-BD18-29B0F7737C04}" type="pres">
      <dgm:prSet presAssocID="{A60CFAA9-780F-484E-BD44-2AC436BE6ADF}" presName="level2Shape" presStyleLbl="node2" presStyleIdx="0" presStyleCnt="1"/>
      <dgm:spPr/>
    </dgm:pt>
    <dgm:pt modelId="{DD24FCB3-674C-4E86-B5CE-E2564B67BE80}" type="pres">
      <dgm:prSet presAssocID="{A60CFAA9-780F-484E-BD44-2AC436BE6ADF}" presName="hierChild3" presStyleCnt="0"/>
      <dgm:spPr/>
    </dgm:pt>
    <dgm:pt modelId="{42BC5896-6D24-491F-A5BB-BD3FE67BD4B3}" type="pres">
      <dgm:prSet presAssocID="{9D2F1AF9-1A37-4661-B6EF-0527171AFB76}" presName="Name19" presStyleLbl="parChTrans1D3" presStyleIdx="0" presStyleCnt="2"/>
      <dgm:spPr/>
    </dgm:pt>
    <dgm:pt modelId="{48769BC2-7510-45BD-A1DD-5E060D1E00DB}" type="pres">
      <dgm:prSet presAssocID="{B57CF140-7C4E-484E-A581-D31703322C28}" presName="Name21" presStyleCnt="0"/>
      <dgm:spPr/>
    </dgm:pt>
    <dgm:pt modelId="{926331D1-6F09-4B50-8D9B-0BE35BEC47FE}" type="pres">
      <dgm:prSet presAssocID="{B57CF140-7C4E-484E-A581-D31703322C28}" presName="level2Shape" presStyleLbl="node3" presStyleIdx="0" presStyleCnt="2"/>
      <dgm:spPr/>
    </dgm:pt>
    <dgm:pt modelId="{6331AB66-4F92-4A51-90EB-A1C9FE4655FA}" type="pres">
      <dgm:prSet presAssocID="{B57CF140-7C4E-484E-A581-D31703322C28}" presName="hierChild3" presStyleCnt="0"/>
      <dgm:spPr/>
    </dgm:pt>
    <dgm:pt modelId="{51A573BC-AE7E-4C7D-8733-0984A38B2A7B}" type="pres">
      <dgm:prSet presAssocID="{0D2738C5-F1D6-445B-98CF-7E0A3EDE3847}" presName="Name19" presStyleLbl="parChTrans1D3" presStyleIdx="1" presStyleCnt="2"/>
      <dgm:spPr/>
    </dgm:pt>
    <dgm:pt modelId="{902CF46A-A29C-45D8-A40F-E3631ECAED5C}" type="pres">
      <dgm:prSet presAssocID="{2A70152D-088A-4937-BC6A-64AB21296307}" presName="Name21" presStyleCnt="0"/>
      <dgm:spPr/>
    </dgm:pt>
    <dgm:pt modelId="{D0956AD7-8F8B-4E99-911E-660BA87D1C3F}" type="pres">
      <dgm:prSet presAssocID="{2A70152D-088A-4937-BC6A-64AB21296307}" presName="level2Shape" presStyleLbl="node3" presStyleIdx="1" presStyleCnt="2"/>
      <dgm:spPr/>
    </dgm:pt>
    <dgm:pt modelId="{394CDC86-82E7-415B-939D-6B10AFD817B1}" type="pres">
      <dgm:prSet presAssocID="{2A70152D-088A-4937-BC6A-64AB21296307}" presName="hierChild3" presStyleCnt="0"/>
      <dgm:spPr/>
    </dgm:pt>
    <dgm:pt modelId="{FFD641A2-2210-4587-8E94-E23B0295B657}" type="pres">
      <dgm:prSet presAssocID="{B28018F5-2AD0-470A-A181-78344943F663}" presName="bgShapesFlow" presStyleCnt="0"/>
      <dgm:spPr/>
    </dgm:pt>
    <dgm:pt modelId="{B3174B5C-BA40-4444-B998-757115CA40E0}" type="pres">
      <dgm:prSet presAssocID="{F2C67361-4D8E-426C-9CC8-9F07C217BC74}" presName="rectComp" presStyleCnt="0"/>
      <dgm:spPr/>
    </dgm:pt>
    <dgm:pt modelId="{80ACFCDA-E4FF-432E-84E0-BA343B3338A6}" type="pres">
      <dgm:prSet presAssocID="{F2C67361-4D8E-426C-9CC8-9F07C217BC74}" presName="bgRect" presStyleLbl="bgShp" presStyleIdx="0" presStyleCnt="3" custLinFactY="-10797" custLinFactNeighborX="21075" custLinFactNeighborY="-100000"/>
      <dgm:spPr/>
    </dgm:pt>
    <dgm:pt modelId="{E6C1944F-0511-4985-A35A-CCDEFE79E315}" type="pres">
      <dgm:prSet presAssocID="{F2C67361-4D8E-426C-9CC8-9F07C217BC74}" presName="bgRectTx" presStyleLbl="bgShp" presStyleIdx="0" presStyleCnt="3">
        <dgm:presLayoutVars>
          <dgm:bulletEnabled val="1"/>
        </dgm:presLayoutVars>
      </dgm:prSet>
      <dgm:spPr/>
    </dgm:pt>
    <dgm:pt modelId="{BA0F1857-271F-4BA1-80E0-990E7537CE6B}" type="pres">
      <dgm:prSet presAssocID="{F2C67361-4D8E-426C-9CC8-9F07C217BC74}" presName="spComp" presStyleCnt="0"/>
      <dgm:spPr/>
    </dgm:pt>
    <dgm:pt modelId="{DB1516AC-FAE6-447D-8F7A-7313BDCA04BF}" type="pres">
      <dgm:prSet presAssocID="{F2C67361-4D8E-426C-9CC8-9F07C217BC74}" presName="vSp" presStyleCnt="0"/>
      <dgm:spPr/>
    </dgm:pt>
    <dgm:pt modelId="{9BAA5666-9F2A-49C1-A14C-89BDA5B3EF58}" type="pres">
      <dgm:prSet presAssocID="{FD4685B1-C236-4E21-8278-8BAA1F0CFD16}" presName="rectComp" presStyleCnt="0"/>
      <dgm:spPr/>
    </dgm:pt>
    <dgm:pt modelId="{93F99D4C-FC92-44AE-9B96-D57E17BF473F}" type="pres">
      <dgm:prSet presAssocID="{FD4685B1-C236-4E21-8278-8BAA1F0CFD16}" presName="bgRect" presStyleLbl="bgShp" presStyleIdx="1" presStyleCnt="3"/>
      <dgm:spPr/>
    </dgm:pt>
    <dgm:pt modelId="{1E6A2E68-EE0A-4916-9A83-8947BA942119}" type="pres">
      <dgm:prSet presAssocID="{FD4685B1-C236-4E21-8278-8BAA1F0CFD16}" presName="bgRectTx" presStyleLbl="bgShp" presStyleIdx="1" presStyleCnt="3">
        <dgm:presLayoutVars>
          <dgm:bulletEnabled val="1"/>
        </dgm:presLayoutVars>
      </dgm:prSet>
      <dgm:spPr/>
    </dgm:pt>
    <dgm:pt modelId="{7601AB9B-0D47-4AC5-9205-6BBEC21BFCFB}" type="pres">
      <dgm:prSet presAssocID="{FD4685B1-C236-4E21-8278-8BAA1F0CFD16}" presName="spComp" presStyleCnt="0"/>
      <dgm:spPr/>
    </dgm:pt>
    <dgm:pt modelId="{C8598C21-9BF7-46F5-A00F-BFBA312D7895}" type="pres">
      <dgm:prSet presAssocID="{FD4685B1-C236-4E21-8278-8BAA1F0CFD16}" presName="vSp" presStyleCnt="0"/>
      <dgm:spPr/>
    </dgm:pt>
    <dgm:pt modelId="{F6A7025C-67AE-4926-866E-EB27C359E47C}" type="pres">
      <dgm:prSet presAssocID="{82832131-0B79-477B-BE95-B9CAFC29D796}" presName="rectComp" presStyleCnt="0"/>
      <dgm:spPr/>
    </dgm:pt>
    <dgm:pt modelId="{D75983EC-C94B-4597-ABDA-740052E76ABF}" type="pres">
      <dgm:prSet presAssocID="{82832131-0B79-477B-BE95-B9CAFC29D796}" presName="bgRect" presStyleLbl="bgShp" presStyleIdx="2" presStyleCnt="3"/>
      <dgm:spPr/>
    </dgm:pt>
    <dgm:pt modelId="{A6EA77CE-6867-48E4-BE08-3080229C3579}" type="pres">
      <dgm:prSet presAssocID="{82832131-0B79-477B-BE95-B9CAFC29D796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04D10C0C-120D-4BBF-9730-CAC7E67B93E8}" type="presOf" srcId="{B28018F5-2AD0-470A-A181-78344943F663}" destId="{4E59698F-125D-49EC-8A7C-9ABB56DB04B2}" srcOrd="0" destOrd="0" presId="urn:microsoft.com/office/officeart/2005/8/layout/hierarchy6"/>
    <dgm:cxn modelId="{584C5E0F-186C-4FDA-9397-FF0FE0DD5085}" type="presOf" srcId="{B57CF140-7C4E-484E-A581-D31703322C28}" destId="{926331D1-6F09-4B50-8D9B-0BE35BEC47FE}" srcOrd="0" destOrd="0" presId="urn:microsoft.com/office/officeart/2005/8/layout/hierarchy6"/>
    <dgm:cxn modelId="{AB598B16-B50A-4327-B397-E5092675DD3E}" type="presOf" srcId="{9D2F1AF9-1A37-4661-B6EF-0527171AFB76}" destId="{42BC5896-6D24-491F-A5BB-BD3FE67BD4B3}" srcOrd="0" destOrd="0" presId="urn:microsoft.com/office/officeart/2005/8/layout/hierarchy6"/>
    <dgm:cxn modelId="{1729241B-451B-4DC8-B7B3-0543B6BD65F4}" srcId="{B28018F5-2AD0-470A-A181-78344943F663}" destId="{9FA725C3-D818-4487-9DD9-2DA8559E1858}" srcOrd="0" destOrd="0" parTransId="{A2242748-79A1-4C23-8A8D-5AEBFD882F1C}" sibTransId="{BACC718E-9935-4CE7-897E-DC12597B2E24}"/>
    <dgm:cxn modelId="{7A31CE2C-AB2C-4926-97D8-81596E49E511}" srcId="{B28018F5-2AD0-470A-A181-78344943F663}" destId="{F2C67361-4D8E-426C-9CC8-9F07C217BC74}" srcOrd="1" destOrd="0" parTransId="{2CF20D2A-F11A-443D-9AE7-20C86EC7DDEC}" sibTransId="{529872F6-0B49-430C-8AEA-6097362DD225}"/>
    <dgm:cxn modelId="{D69A0F2E-22A5-48D0-BBA8-EC856BA3F9FE}" type="presOf" srcId="{F2C67361-4D8E-426C-9CC8-9F07C217BC74}" destId="{E6C1944F-0511-4985-A35A-CCDEFE79E315}" srcOrd="1" destOrd="0" presId="urn:microsoft.com/office/officeart/2005/8/layout/hierarchy6"/>
    <dgm:cxn modelId="{8E77D72F-FA4D-4534-AF44-7C356EFD2A02}" type="presOf" srcId="{2A70152D-088A-4937-BC6A-64AB21296307}" destId="{D0956AD7-8F8B-4E99-911E-660BA87D1C3F}" srcOrd="0" destOrd="0" presId="urn:microsoft.com/office/officeart/2005/8/layout/hierarchy6"/>
    <dgm:cxn modelId="{F4E35E3D-07D0-4D1B-A858-180BCFD9ED92}" type="presOf" srcId="{82832131-0B79-477B-BE95-B9CAFC29D796}" destId="{D75983EC-C94B-4597-ABDA-740052E76ABF}" srcOrd="0" destOrd="0" presId="urn:microsoft.com/office/officeart/2005/8/layout/hierarchy6"/>
    <dgm:cxn modelId="{8AC9C858-947D-49C8-8F1A-095ADED59833}" type="presOf" srcId="{9FA725C3-D818-4487-9DD9-2DA8559E1858}" destId="{0795CAEC-9300-46F4-AE87-E00D5EC94256}" srcOrd="0" destOrd="0" presId="urn:microsoft.com/office/officeart/2005/8/layout/hierarchy6"/>
    <dgm:cxn modelId="{40564361-2607-4E7E-B5DD-D306AF62EAB4}" srcId="{9FA725C3-D818-4487-9DD9-2DA8559E1858}" destId="{A60CFAA9-780F-484E-BD44-2AC436BE6ADF}" srcOrd="0" destOrd="0" parTransId="{EBD95A2E-5E73-4741-BC41-531C35C3A5F2}" sibTransId="{2642DA5D-4536-4714-ADF0-F82E386F226F}"/>
    <dgm:cxn modelId="{2F9F7063-D12D-4A4C-A2A5-FD505E14A621}" srcId="{A60CFAA9-780F-484E-BD44-2AC436BE6ADF}" destId="{2A70152D-088A-4937-BC6A-64AB21296307}" srcOrd="1" destOrd="0" parTransId="{0D2738C5-F1D6-445B-98CF-7E0A3EDE3847}" sibTransId="{779E3F15-EDFF-48AD-84B5-2AE3100E16D3}"/>
    <dgm:cxn modelId="{B463EC89-5990-41DD-AAD2-3A5F51370B7F}" srcId="{B28018F5-2AD0-470A-A181-78344943F663}" destId="{FD4685B1-C236-4E21-8278-8BAA1F0CFD16}" srcOrd="2" destOrd="0" parTransId="{217C904B-627A-4DAD-B283-A2A7D34F2B48}" sibTransId="{5018C7A5-06A4-4917-88D3-DBA4D47DEE25}"/>
    <dgm:cxn modelId="{6CB09192-FEB7-4E71-AC48-581F093C02E5}" type="presOf" srcId="{A60CFAA9-780F-484E-BD44-2AC436BE6ADF}" destId="{1CDC0EAB-D32D-4BE9-BD18-29B0F7737C04}" srcOrd="0" destOrd="0" presId="urn:microsoft.com/office/officeart/2005/8/layout/hierarchy6"/>
    <dgm:cxn modelId="{E1551A95-BB9D-4074-A241-B1095447B15F}" srcId="{A60CFAA9-780F-484E-BD44-2AC436BE6ADF}" destId="{B57CF140-7C4E-484E-A581-D31703322C28}" srcOrd="0" destOrd="0" parTransId="{9D2F1AF9-1A37-4661-B6EF-0527171AFB76}" sibTransId="{25F2AE03-9D26-465A-B3B5-19527D08C4BA}"/>
    <dgm:cxn modelId="{DD6BCB96-A83E-419E-B250-7DBB58A1BADD}" type="presOf" srcId="{EBD95A2E-5E73-4741-BC41-531C35C3A5F2}" destId="{1009510F-9D1B-44AF-B667-4970ECCA2009}" srcOrd="0" destOrd="0" presId="urn:microsoft.com/office/officeart/2005/8/layout/hierarchy6"/>
    <dgm:cxn modelId="{935F2BA5-034A-407E-9A0B-B87F5994CCA6}" type="presOf" srcId="{F2C67361-4D8E-426C-9CC8-9F07C217BC74}" destId="{80ACFCDA-E4FF-432E-84E0-BA343B3338A6}" srcOrd="0" destOrd="0" presId="urn:microsoft.com/office/officeart/2005/8/layout/hierarchy6"/>
    <dgm:cxn modelId="{F7AF3DA6-D8FA-4BEF-9BC8-D0E2ADAE19EE}" type="presOf" srcId="{FD4685B1-C236-4E21-8278-8BAA1F0CFD16}" destId="{93F99D4C-FC92-44AE-9B96-D57E17BF473F}" srcOrd="0" destOrd="0" presId="urn:microsoft.com/office/officeart/2005/8/layout/hierarchy6"/>
    <dgm:cxn modelId="{75E973B7-B05E-4723-A1B9-94A3F3CAE550}" type="presOf" srcId="{0D2738C5-F1D6-445B-98CF-7E0A3EDE3847}" destId="{51A573BC-AE7E-4C7D-8733-0984A38B2A7B}" srcOrd="0" destOrd="0" presId="urn:microsoft.com/office/officeart/2005/8/layout/hierarchy6"/>
    <dgm:cxn modelId="{381115B9-3546-4CD5-A356-129D3217DABF}" type="presOf" srcId="{FD4685B1-C236-4E21-8278-8BAA1F0CFD16}" destId="{1E6A2E68-EE0A-4916-9A83-8947BA942119}" srcOrd="1" destOrd="0" presId="urn:microsoft.com/office/officeart/2005/8/layout/hierarchy6"/>
    <dgm:cxn modelId="{F8AD87FD-E251-4612-8CAA-FA2BF506178E}" srcId="{B28018F5-2AD0-470A-A181-78344943F663}" destId="{82832131-0B79-477B-BE95-B9CAFC29D796}" srcOrd="3" destOrd="0" parTransId="{3A9EE724-9618-448A-B44B-9355B5DA3425}" sibTransId="{E5368FAF-9A3D-414E-8389-92A4A38636D9}"/>
    <dgm:cxn modelId="{554E1AFF-ED6D-4234-A8C9-C2C77C05A6C8}" type="presOf" srcId="{82832131-0B79-477B-BE95-B9CAFC29D796}" destId="{A6EA77CE-6867-48E4-BE08-3080229C3579}" srcOrd="1" destOrd="0" presId="urn:microsoft.com/office/officeart/2005/8/layout/hierarchy6"/>
    <dgm:cxn modelId="{821FA693-CC37-4D70-B616-D2286950AC32}" type="presParOf" srcId="{4E59698F-125D-49EC-8A7C-9ABB56DB04B2}" destId="{A1AFEE59-9ED6-4AE9-BF3A-6FEC9C0325CF}" srcOrd="0" destOrd="0" presId="urn:microsoft.com/office/officeart/2005/8/layout/hierarchy6"/>
    <dgm:cxn modelId="{7A1F8C4A-A3F7-4276-A84D-20959888FD21}" type="presParOf" srcId="{A1AFEE59-9ED6-4AE9-BF3A-6FEC9C0325CF}" destId="{EF484830-DCE6-47C8-A1D4-620F23189155}" srcOrd="0" destOrd="0" presId="urn:microsoft.com/office/officeart/2005/8/layout/hierarchy6"/>
    <dgm:cxn modelId="{C3187A07-8B42-4754-8126-53E42378EA67}" type="presParOf" srcId="{A1AFEE59-9ED6-4AE9-BF3A-6FEC9C0325CF}" destId="{9FEBC10D-0535-45CB-B0DD-609FC695B815}" srcOrd="1" destOrd="0" presId="urn:microsoft.com/office/officeart/2005/8/layout/hierarchy6"/>
    <dgm:cxn modelId="{77869337-3EEB-48F7-B85F-111C19BD5B9A}" type="presParOf" srcId="{9FEBC10D-0535-45CB-B0DD-609FC695B815}" destId="{831347AD-D0AC-461F-ABC1-8C6474FC7CBC}" srcOrd="0" destOrd="0" presId="urn:microsoft.com/office/officeart/2005/8/layout/hierarchy6"/>
    <dgm:cxn modelId="{1F697FB7-8F38-4D74-BB41-5D6086B23C28}" type="presParOf" srcId="{831347AD-D0AC-461F-ABC1-8C6474FC7CBC}" destId="{0795CAEC-9300-46F4-AE87-E00D5EC94256}" srcOrd="0" destOrd="0" presId="urn:microsoft.com/office/officeart/2005/8/layout/hierarchy6"/>
    <dgm:cxn modelId="{5C88756E-020B-45F7-A6C9-BE6D8984B139}" type="presParOf" srcId="{831347AD-D0AC-461F-ABC1-8C6474FC7CBC}" destId="{B75B13B6-AC72-4993-B939-1D95603EBDC4}" srcOrd="1" destOrd="0" presId="urn:microsoft.com/office/officeart/2005/8/layout/hierarchy6"/>
    <dgm:cxn modelId="{5D16D273-D304-4645-87D6-FC2C5A351EEF}" type="presParOf" srcId="{B75B13B6-AC72-4993-B939-1D95603EBDC4}" destId="{1009510F-9D1B-44AF-B667-4970ECCA2009}" srcOrd="0" destOrd="0" presId="urn:microsoft.com/office/officeart/2005/8/layout/hierarchy6"/>
    <dgm:cxn modelId="{81A9A685-3568-4F4A-A14C-A84E1A816EF6}" type="presParOf" srcId="{B75B13B6-AC72-4993-B939-1D95603EBDC4}" destId="{2EAC810C-F5A3-49E8-9E67-A46F41D00340}" srcOrd="1" destOrd="0" presId="urn:microsoft.com/office/officeart/2005/8/layout/hierarchy6"/>
    <dgm:cxn modelId="{970BD014-7A15-42A2-A211-D71ED44435F0}" type="presParOf" srcId="{2EAC810C-F5A3-49E8-9E67-A46F41D00340}" destId="{1CDC0EAB-D32D-4BE9-BD18-29B0F7737C04}" srcOrd="0" destOrd="0" presId="urn:microsoft.com/office/officeart/2005/8/layout/hierarchy6"/>
    <dgm:cxn modelId="{AF6D004E-04CE-4A8A-AC40-B7E1CA2E7122}" type="presParOf" srcId="{2EAC810C-F5A3-49E8-9E67-A46F41D00340}" destId="{DD24FCB3-674C-4E86-B5CE-E2564B67BE80}" srcOrd="1" destOrd="0" presId="urn:microsoft.com/office/officeart/2005/8/layout/hierarchy6"/>
    <dgm:cxn modelId="{CB88B830-4F82-4E92-92D6-EC728A4B713E}" type="presParOf" srcId="{DD24FCB3-674C-4E86-B5CE-E2564B67BE80}" destId="{42BC5896-6D24-491F-A5BB-BD3FE67BD4B3}" srcOrd="0" destOrd="0" presId="urn:microsoft.com/office/officeart/2005/8/layout/hierarchy6"/>
    <dgm:cxn modelId="{7B059D4E-C83C-4629-B8F1-FFA33606821B}" type="presParOf" srcId="{DD24FCB3-674C-4E86-B5CE-E2564B67BE80}" destId="{48769BC2-7510-45BD-A1DD-5E060D1E00DB}" srcOrd="1" destOrd="0" presId="urn:microsoft.com/office/officeart/2005/8/layout/hierarchy6"/>
    <dgm:cxn modelId="{82DFDA09-0BC6-4502-91A1-B5E82D315164}" type="presParOf" srcId="{48769BC2-7510-45BD-A1DD-5E060D1E00DB}" destId="{926331D1-6F09-4B50-8D9B-0BE35BEC47FE}" srcOrd="0" destOrd="0" presId="urn:microsoft.com/office/officeart/2005/8/layout/hierarchy6"/>
    <dgm:cxn modelId="{11B279CF-0E92-4380-98C1-3BD290001C6F}" type="presParOf" srcId="{48769BC2-7510-45BD-A1DD-5E060D1E00DB}" destId="{6331AB66-4F92-4A51-90EB-A1C9FE4655FA}" srcOrd="1" destOrd="0" presId="urn:microsoft.com/office/officeart/2005/8/layout/hierarchy6"/>
    <dgm:cxn modelId="{87830B86-D042-4CD5-AD5E-69CF0622FB32}" type="presParOf" srcId="{DD24FCB3-674C-4E86-B5CE-E2564B67BE80}" destId="{51A573BC-AE7E-4C7D-8733-0984A38B2A7B}" srcOrd="2" destOrd="0" presId="urn:microsoft.com/office/officeart/2005/8/layout/hierarchy6"/>
    <dgm:cxn modelId="{09CB07FE-E5C9-4CD9-8CEA-8ECE69D9EAEE}" type="presParOf" srcId="{DD24FCB3-674C-4E86-B5CE-E2564B67BE80}" destId="{902CF46A-A29C-45D8-A40F-E3631ECAED5C}" srcOrd="3" destOrd="0" presId="urn:microsoft.com/office/officeart/2005/8/layout/hierarchy6"/>
    <dgm:cxn modelId="{87B24C99-6DDB-44DF-88D2-5855F02F7E6C}" type="presParOf" srcId="{902CF46A-A29C-45D8-A40F-E3631ECAED5C}" destId="{D0956AD7-8F8B-4E99-911E-660BA87D1C3F}" srcOrd="0" destOrd="0" presId="urn:microsoft.com/office/officeart/2005/8/layout/hierarchy6"/>
    <dgm:cxn modelId="{166B720E-7750-4A5B-A4C3-FD358CCA31FA}" type="presParOf" srcId="{902CF46A-A29C-45D8-A40F-E3631ECAED5C}" destId="{394CDC86-82E7-415B-939D-6B10AFD817B1}" srcOrd="1" destOrd="0" presId="urn:microsoft.com/office/officeart/2005/8/layout/hierarchy6"/>
    <dgm:cxn modelId="{B9639CB8-BE82-4518-9092-443685FB0EE9}" type="presParOf" srcId="{4E59698F-125D-49EC-8A7C-9ABB56DB04B2}" destId="{FFD641A2-2210-4587-8E94-E23B0295B657}" srcOrd="1" destOrd="0" presId="urn:microsoft.com/office/officeart/2005/8/layout/hierarchy6"/>
    <dgm:cxn modelId="{6D369D52-94DC-4624-97B8-D138B5F0972F}" type="presParOf" srcId="{FFD641A2-2210-4587-8E94-E23B0295B657}" destId="{B3174B5C-BA40-4444-B998-757115CA40E0}" srcOrd="0" destOrd="0" presId="urn:microsoft.com/office/officeart/2005/8/layout/hierarchy6"/>
    <dgm:cxn modelId="{DACF5E54-522E-44BD-B0BA-897DEBF8DB55}" type="presParOf" srcId="{B3174B5C-BA40-4444-B998-757115CA40E0}" destId="{80ACFCDA-E4FF-432E-84E0-BA343B3338A6}" srcOrd="0" destOrd="0" presId="urn:microsoft.com/office/officeart/2005/8/layout/hierarchy6"/>
    <dgm:cxn modelId="{03B02EB8-226E-4187-BBF9-5EB3CDED8F41}" type="presParOf" srcId="{B3174B5C-BA40-4444-B998-757115CA40E0}" destId="{E6C1944F-0511-4985-A35A-CCDEFE79E315}" srcOrd="1" destOrd="0" presId="urn:microsoft.com/office/officeart/2005/8/layout/hierarchy6"/>
    <dgm:cxn modelId="{D5D03157-C6E3-45A1-8264-ECD2B83CA435}" type="presParOf" srcId="{FFD641A2-2210-4587-8E94-E23B0295B657}" destId="{BA0F1857-271F-4BA1-80E0-990E7537CE6B}" srcOrd="1" destOrd="0" presId="urn:microsoft.com/office/officeart/2005/8/layout/hierarchy6"/>
    <dgm:cxn modelId="{A45B5289-69AE-4C97-97AD-8F239A248FE8}" type="presParOf" srcId="{BA0F1857-271F-4BA1-80E0-990E7537CE6B}" destId="{DB1516AC-FAE6-447D-8F7A-7313BDCA04BF}" srcOrd="0" destOrd="0" presId="urn:microsoft.com/office/officeart/2005/8/layout/hierarchy6"/>
    <dgm:cxn modelId="{B3345787-D6E7-4849-83CB-8514C137D269}" type="presParOf" srcId="{FFD641A2-2210-4587-8E94-E23B0295B657}" destId="{9BAA5666-9F2A-49C1-A14C-89BDA5B3EF58}" srcOrd="2" destOrd="0" presId="urn:microsoft.com/office/officeart/2005/8/layout/hierarchy6"/>
    <dgm:cxn modelId="{3D0C4F48-526A-47DF-A581-F6192A519AD7}" type="presParOf" srcId="{9BAA5666-9F2A-49C1-A14C-89BDA5B3EF58}" destId="{93F99D4C-FC92-44AE-9B96-D57E17BF473F}" srcOrd="0" destOrd="0" presId="urn:microsoft.com/office/officeart/2005/8/layout/hierarchy6"/>
    <dgm:cxn modelId="{DABE7307-5477-4D98-8FFB-0ABD472E962D}" type="presParOf" srcId="{9BAA5666-9F2A-49C1-A14C-89BDA5B3EF58}" destId="{1E6A2E68-EE0A-4916-9A83-8947BA942119}" srcOrd="1" destOrd="0" presId="urn:microsoft.com/office/officeart/2005/8/layout/hierarchy6"/>
    <dgm:cxn modelId="{CFA3FF77-9A74-4C9B-ACEA-277CB2EAE92A}" type="presParOf" srcId="{FFD641A2-2210-4587-8E94-E23B0295B657}" destId="{7601AB9B-0D47-4AC5-9205-6BBEC21BFCFB}" srcOrd="3" destOrd="0" presId="urn:microsoft.com/office/officeart/2005/8/layout/hierarchy6"/>
    <dgm:cxn modelId="{8F6DE428-FA61-4A47-9695-17ED251C1873}" type="presParOf" srcId="{7601AB9B-0D47-4AC5-9205-6BBEC21BFCFB}" destId="{C8598C21-9BF7-46F5-A00F-BFBA312D7895}" srcOrd="0" destOrd="0" presId="urn:microsoft.com/office/officeart/2005/8/layout/hierarchy6"/>
    <dgm:cxn modelId="{83B38746-9932-4694-AA6B-5D19345A52FF}" type="presParOf" srcId="{FFD641A2-2210-4587-8E94-E23B0295B657}" destId="{F6A7025C-67AE-4926-866E-EB27C359E47C}" srcOrd="4" destOrd="0" presId="urn:microsoft.com/office/officeart/2005/8/layout/hierarchy6"/>
    <dgm:cxn modelId="{D8D45D64-A57F-4EB0-80B1-BFE7D80E95A0}" type="presParOf" srcId="{F6A7025C-67AE-4926-866E-EB27C359E47C}" destId="{D75983EC-C94B-4597-ABDA-740052E76ABF}" srcOrd="0" destOrd="0" presId="urn:microsoft.com/office/officeart/2005/8/layout/hierarchy6"/>
    <dgm:cxn modelId="{BCEDA66F-7EB1-441A-A245-5680C4ADD183}" type="presParOf" srcId="{F6A7025C-67AE-4926-866E-EB27C359E47C}" destId="{A6EA77CE-6867-48E4-BE08-3080229C3579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4761CB-CAD5-4D47-9E2C-8205BBA13877}">
      <dsp:nvSpPr>
        <dsp:cNvPr id="0" name=""/>
        <dsp:cNvSpPr/>
      </dsp:nvSpPr>
      <dsp:spPr>
        <a:xfrm>
          <a:off x="5665" y="1091922"/>
          <a:ext cx="2446876" cy="76731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1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68580" rIns="22860" bIns="22860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_tradnl" sz="1800" kern="1200" noProof="0" dirty="0">
              <a:solidFill>
                <a:schemeClr val="tx1"/>
              </a:solidFill>
              <a:latin typeface="Ancizar Sans Black"/>
              <a:ea typeface="+mn-ea"/>
              <a:cs typeface="+mn-cs"/>
            </a:rPr>
            <a:t>Sergio Armando</a:t>
          </a:r>
          <a:endParaRPr lang="en-US" sz="1800" kern="1200" dirty="0">
            <a:solidFill>
              <a:schemeClr val="tx1"/>
            </a:solidFill>
            <a:latin typeface="Ancizar Sans Black"/>
            <a:ea typeface="+mn-ea"/>
            <a:cs typeface="+mn-cs"/>
          </a:endParaRP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_tradnl" sz="1800" kern="1200" noProof="0" dirty="0">
              <a:solidFill>
                <a:schemeClr val="tx1"/>
              </a:solidFill>
              <a:latin typeface="Ancizar Sans Black"/>
              <a:ea typeface="+mn-ea"/>
              <a:cs typeface="+mn-cs"/>
            </a:rPr>
            <a:t>Gutiérrez Betancur</a:t>
          </a:r>
          <a:endParaRPr lang="en-US" sz="1800" kern="1200" dirty="0">
            <a:solidFill>
              <a:schemeClr val="tx1"/>
            </a:solidFill>
            <a:latin typeface="Ancizar Sans Black"/>
            <a:ea typeface="+mn-ea"/>
            <a:cs typeface="+mn-cs"/>
          </a:endParaRPr>
        </a:p>
      </dsp:txBody>
      <dsp:txXfrm>
        <a:off x="23644" y="1109901"/>
        <a:ext cx="2410918" cy="749332"/>
      </dsp:txXfrm>
    </dsp:sp>
    <dsp:sp modelId="{4F1BE41C-46C6-FC44-94D1-CAC529A1F537}">
      <dsp:nvSpPr>
        <dsp:cNvPr id="0" name=""/>
        <dsp:cNvSpPr/>
      </dsp:nvSpPr>
      <dsp:spPr>
        <a:xfrm>
          <a:off x="5665" y="2388848"/>
          <a:ext cx="2446876" cy="785412"/>
        </a:xfrm>
        <a:prstGeom prst="rect">
          <a:avLst/>
        </a:prstGeom>
        <a:solidFill>
          <a:srgbClr val="C95D07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0" rIns="2286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 dirty="0">
              <a:ln>
                <a:noFill/>
              </a:ln>
              <a:solidFill>
                <a:schemeClr val="bg1"/>
              </a:solidFill>
            </a:rPr>
            <a:t>Universidad Autónoma Latinoamericana</a:t>
          </a:r>
          <a:endParaRPr lang="es-ES_tradnl" kern="1200" noProof="0" dirty="0">
            <a:ln>
              <a:noFill/>
            </a:ln>
            <a:solidFill>
              <a:schemeClr val="bg1"/>
            </a:solidFill>
          </a:endParaRPr>
        </a:p>
      </dsp:txBody>
      <dsp:txXfrm>
        <a:off x="5665" y="2388848"/>
        <a:ext cx="1723152" cy="785412"/>
      </dsp:txXfrm>
    </dsp:sp>
    <dsp:sp modelId="{4A7A99CC-AA7A-2E45-AF1A-EB41F8C5C474}">
      <dsp:nvSpPr>
        <dsp:cNvPr id="0" name=""/>
        <dsp:cNvSpPr/>
      </dsp:nvSpPr>
      <dsp:spPr>
        <a:xfrm>
          <a:off x="1798035" y="2513604"/>
          <a:ext cx="856406" cy="85640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175" cap="flat" cmpd="sng" algn="ctr">
          <a:solidFill>
            <a:srgbClr val="C95D07">
              <a:alpha val="9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963A31-4484-3B48-9145-4C3858861E60}">
      <dsp:nvSpPr>
        <dsp:cNvPr id="0" name=""/>
        <dsp:cNvSpPr/>
      </dsp:nvSpPr>
      <dsp:spPr>
        <a:xfrm>
          <a:off x="2866611" y="1088045"/>
          <a:ext cx="2446876" cy="782819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68580" rIns="22860" bIns="22860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CO" sz="1800" kern="1200" dirty="0">
              <a:solidFill>
                <a:prstClr val="black"/>
              </a:solidFill>
              <a:latin typeface="Ancizar Sans Black"/>
              <a:ea typeface="+mn-ea"/>
              <a:cs typeface="+mn-cs"/>
            </a:rPr>
            <a:t>María Patricia</a:t>
          </a: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CO" sz="1800" kern="1200" dirty="0">
              <a:solidFill>
                <a:prstClr val="black"/>
              </a:solidFill>
              <a:latin typeface="Ancizar Sans Black"/>
              <a:ea typeface="+mn-ea"/>
              <a:cs typeface="+mn-cs"/>
            </a:rPr>
            <a:t> Trujillo Uribe</a:t>
          </a:r>
        </a:p>
      </dsp:txBody>
      <dsp:txXfrm>
        <a:off x="2884953" y="1106387"/>
        <a:ext cx="2410192" cy="764477"/>
      </dsp:txXfrm>
    </dsp:sp>
    <dsp:sp modelId="{A64D20A8-989B-6440-BD65-F1EA0F833591}">
      <dsp:nvSpPr>
        <dsp:cNvPr id="0" name=""/>
        <dsp:cNvSpPr/>
      </dsp:nvSpPr>
      <dsp:spPr>
        <a:xfrm>
          <a:off x="2866611" y="2392725"/>
          <a:ext cx="2446876" cy="785412"/>
        </a:xfrm>
        <a:prstGeom prst="rect">
          <a:avLst/>
        </a:prstGeom>
        <a:solidFill>
          <a:srgbClr val="CB00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0" rIns="2667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100" kern="1200" dirty="0"/>
            <a:t>Universidad del Valle</a:t>
          </a:r>
        </a:p>
      </dsp:txBody>
      <dsp:txXfrm>
        <a:off x="2866611" y="2392725"/>
        <a:ext cx="1723152" cy="785412"/>
      </dsp:txXfrm>
    </dsp:sp>
    <dsp:sp modelId="{66E29B40-1BA2-3645-8AE9-355AFEC41956}">
      <dsp:nvSpPr>
        <dsp:cNvPr id="0" name=""/>
        <dsp:cNvSpPr/>
      </dsp:nvSpPr>
      <dsp:spPr>
        <a:xfrm>
          <a:off x="4658981" y="2517481"/>
          <a:ext cx="856406" cy="85640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175" cap="flat" cmpd="sng" algn="ctr">
          <a:solidFill>
            <a:srgbClr val="C00000">
              <a:alpha val="9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9EB5CC-65B2-B94A-B899-65C4C9A59EF1}">
      <dsp:nvSpPr>
        <dsp:cNvPr id="0" name=""/>
        <dsp:cNvSpPr/>
      </dsp:nvSpPr>
      <dsp:spPr>
        <a:xfrm>
          <a:off x="5727557" y="1073455"/>
          <a:ext cx="2446876" cy="84117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68580" rIns="22860" bIns="22860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_tradnl" sz="1800" kern="1200" noProof="0" dirty="0">
              <a:solidFill>
                <a:prstClr val="black"/>
              </a:solidFill>
              <a:latin typeface="Ancizar Sans Black"/>
              <a:ea typeface="+mn-ea"/>
              <a:cs typeface="+mn-cs"/>
            </a:rPr>
            <a:t>Germán Sánchez</a:t>
          </a:r>
          <a:endParaRPr lang="es-CO" sz="1800" kern="1200" dirty="0">
            <a:solidFill>
              <a:prstClr val="black"/>
            </a:solidFill>
            <a:latin typeface="Ancizar Sans Black"/>
            <a:ea typeface="+mn-ea"/>
            <a:cs typeface="+mn-cs"/>
          </a:endParaRP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_tradnl" sz="1800" kern="1200" noProof="0" dirty="0">
              <a:solidFill>
                <a:prstClr val="black"/>
              </a:solidFill>
              <a:latin typeface="Ancizar Sans Black"/>
              <a:ea typeface="+mn-ea"/>
              <a:cs typeface="+mn-cs"/>
            </a:rPr>
            <a:t> Torrez</a:t>
          </a:r>
          <a:endParaRPr lang="es-CO" sz="1800" kern="1200" dirty="0">
            <a:solidFill>
              <a:prstClr val="black"/>
            </a:solidFill>
            <a:latin typeface="Ancizar Sans Black"/>
            <a:ea typeface="+mn-ea"/>
            <a:cs typeface="+mn-cs"/>
          </a:endParaRPr>
        </a:p>
      </dsp:txBody>
      <dsp:txXfrm>
        <a:off x="5747267" y="1093165"/>
        <a:ext cx="2407456" cy="821467"/>
      </dsp:txXfrm>
    </dsp:sp>
    <dsp:sp modelId="{945F1C3F-58BA-FE45-93CD-5C4E4186A5F0}">
      <dsp:nvSpPr>
        <dsp:cNvPr id="0" name=""/>
        <dsp:cNvSpPr/>
      </dsp:nvSpPr>
      <dsp:spPr>
        <a:xfrm>
          <a:off x="5727557" y="2407314"/>
          <a:ext cx="2446876" cy="785412"/>
        </a:xfrm>
        <a:prstGeom prst="rect">
          <a:avLst/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0" rIns="2667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100" kern="1200" noProof="0" dirty="0"/>
            <a:t>Universidad del Magdalena</a:t>
          </a:r>
        </a:p>
      </dsp:txBody>
      <dsp:txXfrm>
        <a:off x="5727557" y="2407314"/>
        <a:ext cx="1723152" cy="785412"/>
      </dsp:txXfrm>
    </dsp:sp>
    <dsp:sp modelId="{B729B655-548C-1944-9DC5-CC584B85B7F9}">
      <dsp:nvSpPr>
        <dsp:cNvPr id="0" name=""/>
        <dsp:cNvSpPr/>
      </dsp:nvSpPr>
      <dsp:spPr>
        <a:xfrm>
          <a:off x="7519928" y="2532070"/>
          <a:ext cx="856406" cy="85640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175" cap="flat" cmpd="sng" algn="ctr">
          <a:solidFill>
            <a:srgbClr val="002060">
              <a:alpha val="9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983EC-C94B-4597-ABDA-740052E76ABF}">
      <dsp:nvSpPr>
        <dsp:cNvPr id="0" name=""/>
        <dsp:cNvSpPr/>
      </dsp:nvSpPr>
      <dsp:spPr>
        <a:xfrm>
          <a:off x="0" y="1620564"/>
          <a:ext cx="4472276" cy="69383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/>
            <a:t>Capa física</a:t>
          </a:r>
        </a:p>
      </dsp:txBody>
      <dsp:txXfrm>
        <a:off x="0" y="1620564"/>
        <a:ext cx="1341682" cy="693830"/>
      </dsp:txXfrm>
    </dsp:sp>
    <dsp:sp modelId="{93F99D4C-FC92-44AE-9B96-D57E17BF473F}">
      <dsp:nvSpPr>
        <dsp:cNvPr id="0" name=""/>
        <dsp:cNvSpPr/>
      </dsp:nvSpPr>
      <dsp:spPr>
        <a:xfrm>
          <a:off x="0" y="810413"/>
          <a:ext cx="4472276" cy="69383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/>
            <a:t>Plataformas </a:t>
          </a:r>
          <a:r>
            <a:rPr lang="es-CO" sz="1600" kern="1200" dirty="0" err="1"/>
            <a:t>IoT</a:t>
          </a:r>
          <a:r>
            <a:rPr lang="es-CO" sz="1600" kern="1200" dirty="0"/>
            <a:t> </a:t>
          </a:r>
        </a:p>
      </dsp:txBody>
      <dsp:txXfrm>
        <a:off x="0" y="810413"/>
        <a:ext cx="1341682" cy="693830"/>
      </dsp:txXfrm>
    </dsp:sp>
    <dsp:sp modelId="{80ACFCDA-E4FF-432E-84E0-BA343B3338A6}">
      <dsp:nvSpPr>
        <dsp:cNvPr id="0" name=""/>
        <dsp:cNvSpPr/>
      </dsp:nvSpPr>
      <dsp:spPr>
        <a:xfrm>
          <a:off x="0" y="0"/>
          <a:ext cx="4472276" cy="69383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/>
            <a:t>Capa de aplicación</a:t>
          </a:r>
        </a:p>
      </dsp:txBody>
      <dsp:txXfrm>
        <a:off x="0" y="0"/>
        <a:ext cx="1341682" cy="693830"/>
      </dsp:txXfrm>
    </dsp:sp>
    <dsp:sp modelId="{0795CAEC-9300-46F4-AE87-E00D5EC94256}">
      <dsp:nvSpPr>
        <dsp:cNvPr id="0" name=""/>
        <dsp:cNvSpPr/>
      </dsp:nvSpPr>
      <dsp:spPr>
        <a:xfrm>
          <a:off x="2091936" y="11581"/>
          <a:ext cx="872399" cy="581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kern="1200" dirty="0"/>
            <a:t>Plataforma</a:t>
          </a:r>
        </a:p>
      </dsp:txBody>
      <dsp:txXfrm>
        <a:off x="2108970" y="28615"/>
        <a:ext cx="838331" cy="547531"/>
      </dsp:txXfrm>
    </dsp:sp>
    <dsp:sp modelId="{1009510F-9D1B-44AF-B667-4970ECCA2009}">
      <dsp:nvSpPr>
        <dsp:cNvPr id="0" name=""/>
        <dsp:cNvSpPr/>
      </dsp:nvSpPr>
      <dsp:spPr>
        <a:xfrm>
          <a:off x="2528136" y="593181"/>
          <a:ext cx="334120" cy="2794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740"/>
              </a:lnTo>
              <a:lnTo>
                <a:pt x="334120" y="139740"/>
              </a:lnTo>
              <a:lnTo>
                <a:pt x="334120" y="279481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DC0EAB-D32D-4BE9-BD18-29B0F7737C04}">
      <dsp:nvSpPr>
        <dsp:cNvPr id="0" name=""/>
        <dsp:cNvSpPr/>
      </dsp:nvSpPr>
      <dsp:spPr>
        <a:xfrm>
          <a:off x="2426056" y="872663"/>
          <a:ext cx="872399" cy="581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kern="1200" dirty="0"/>
            <a:t>Datos y analítica</a:t>
          </a:r>
        </a:p>
      </dsp:txBody>
      <dsp:txXfrm>
        <a:off x="2443090" y="889697"/>
        <a:ext cx="838331" cy="547531"/>
      </dsp:txXfrm>
    </dsp:sp>
    <dsp:sp modelId="{42BC5896-6D24-491F-A5BB-BD3FE67BD4B3}">
      <dsp:nvSpPr>
        <dsp:cNvPr id="0" name=""/>
        <dsp:cNvSpPr/>
      </dsp:nvSpPr>
      <dsp:spPr>
        <a:xfrm>
          <a:off x="2295196" y="1454262"/>
          <a:ext cx="567059" cy="232639"/>
        </a:xfrm>
        <a:custGeom>
          <a:avLst/>
          <a:gdLst/>
          <a:ahLst/>
          <a:cxnLst/>
          <a:rect l="0" t="0" r="0" b="0"/>
          <a:pathLst>
            <a:path>
              <a:moveTo>
                <a:pt x="567059" y="0"/>
              </a:moveTo>
              <a:lnTo>
                <a:pt x="567059" y="116319"/>
              </a:lnTo>
              <a:lnTo>
                <a:pt x="0" y="116319"/>
              </a:lnTo>
              <a:lnTo>
                <a:pt x="0" y="232639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6331D1-6F09-4B50-8D9B-0BE35BEC47FE}">
      <dsp:nvSpPr>
        <dsp:cNvPr id="0" name=""/>
        <dsp:cNvSpPr/>
      </dsp:nvSpPr>
      <dsp:spPr>
        <a:xfrm>
          <a:off x="1858997" y="1686902"/>
          <a:ext cx="872399" cy="581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kern="1200" dirty="0"/>
            <a:t>consumidor</a:t>
          </a:r>
        </a:p>
      </dsp:txBody>
      <dsp:txXfrm>
        <a:off x="1876031" y="1703936"/>
        <a:ext cx="838331" cy="547531"/>
      </dsp:txXfrm>
    </dsp:sp>
    <dsp:sp modelId="{51A573BC-AE7E-4C7D-8733-0984A38B2A7B}">
      <dsp:nvSpPr>
        <dsp:cNvPr id="0" name=""/>
        <dsp:cNvSpPr/>
      </dsp:nvSpPr>
      <dsp:spPr>
        <a:xfrm>
          <a:off x="2862256" y="1454262"/>
          <a:ext cx="567059" cy="2326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319"/>
              </a:lnTo>
              <a:lnTo>
                <a:pt x="567059" y="116319"/>
              </a:lnTo>
              <a:lnTo>
                <a:pt x="567059" y="232639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956AD7-8F8B-4E99-911E-660BA87D1C3F}">
      <dsp:nvSpPr>
        <dsp:cNvPr id="0" name=""/>
        <dsp:cNvSpPr/>
      </dsp:nvSpPr>
      <dsp:spPr>
        <a:xfrm>
          <a:off x="2993116" y="1686902"/>
          <a:ext cx="872399" cy="581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kern="1200" dirty="0"/>
            <a:t>consumidor</a:t>
          </a:r>
        </a:p>
      </dsp:txBody>
      <dsp:txXfrm>
        <a:off x="3010150" y="1703936"/>
        <a:ext cx="838331" cy="5475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983EC-C94B-4597-ABDA-740052E76ABF}">
      <dsp:nvSpPr>
        <dsp:cNvPr id="0" name=""/>
        <dsp:cNvSpPr/>
      </dsp:nvSpPr>
      <dsp:spPr>
        <a:xfrm>
          <a:off x="0" y="1602246"/>
          <a:ext cx="4472276" cy="693830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/>
            <a:t>Capa física</a:t>
          </a:r>
        </a:p>
      </dsp:txBody>
      <dsp:txXfrm>
        <a:off x="0" y="1602246"/>
        <a:ext cx="1341682" cy="693830"/>
      </dsp:txXfrm>
    </dsp:sp>
    <dsp:sp modelId="{93F99D4C-FC92-44AE-9B96-D57E17BF473F}">
      <dsp:nvSpPr>
        <dsp:cNvPr id="0" name=""/>
        <dsp:cNvSpPr/>
      </dsp:nvSpPr>
      <dsp:spPr>
        <a:xfrm>
          <a:off x="0" y="810413"/>
          <a:ext cx="4472276" cy="693830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/>
            <a:t>Plataformas </a:t>
          </a:r>
          <a:r>
            <a:rPr lang="es-CO" sz="1600" kern="1200" dirty="0" err="1"/>
            <a:t>IoT</a:t>
          </a:r>
          <a:r>
            <a:rPr lang="es-CO" sz="1600" kern="1200" dirty="0"/>
            <a:t> </a:t>
          </a:r>
        </a:p>
      </dsp:txBody>
      <dsp:txXfrm>
        <a:off x="0" y="810413"/>
        <a:ext cx="1341682" cy="693830"/>
      </dsp:txXfrm>
    </dsp:sp>
    <dsp:sp modelId="{80ACFCDA-E4FF-432E-84E0-BA343B3338A6}">
      <dsp:nvSpPr>
        <dsp:cNvPr id="0" name=""/>
        <dsp:cNvSpPr/>
      </dsp:nvSpPr>
      <dsp:spPr>
        <a:xfrm>
          <a:off x="0" y="263"/>
          <a:ext cx="4472276" cy="693830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/>
            <a:t>Capa de aplicación</a:t>
          </a:r>
        </a:p>
      </dsp:txBody>
      <dsp:txXfrm>
        <a:off x="0" y="263"/>
        <a:ext cx="1341682" cy="693830"/>
      </dsp:txXfrm>
    </dsp:sp>
    <dsp:sp modelId="{0795CAEC-9300-46F4-AE87-E00D5EC94256}">
      <dsp:nvSpPr>
        <dsp:cNvPr id="0" name=""/>
        <dsp:cNvSpPr/>
      </dsp:nvSpPr>
      <dsp:spPr>
        <a:xfrm>
          <a:off x="2091936" y="11581"/>
          <a:ext cx="872399" cy="581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kern="1200" dirty="0"/>
            <a:t>Plataforma</a:t>
          </a:r>
        </a:p>
      </dsp:txBody>
      <dsp:txXfrm>
        <a:off x="2108970" y="28615"/>
        <a:ext cx="838331" cy="547531"/>
      </dsp:txXfrm>
    </dsp:sp>
    <dsp:sp modelId="{1009510F-9D1B-44AF-B667-4970ECCA2009}">
      <dsp:nvSpPr>
        <dsp:cNvPr id="0" name=""/>
        <dsp:cNvSpPr/>
      </dsp:nvSpPr>
      <dsp:spPr>
        <a:xfrm>
          <a:off x="2528136" y="593181"/>
          <a:ext cx="334120" cy="2794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740"/>
              </a:lnTo>
              <a:lnTo>
                <a:pt x="334120" y="139740"/>
              </a:lnTo>
              <a:lnTo>
                <a:pt x="334120" y="279481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DC0EAB-D32D-4BE9-BD18-29B0F7737C04}">
      <dsp:nvSpPr>
        <dsp:cNvPr id="0" name=""/>
        <dsp:cNvSpPr/>
      </dsp:nvSpPr>
      <dsp:spPr>
        <a:xfrm>
          <a:off x="2426056" y="872663"/>
          <a:ext cx="872399" cy="581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kern="1200" dirty="0"/>
            <a:t>Datos y analítica</a:t>
          </a:r>
        </a:p>
      </dsp:txBody>
      <dsp:txXfrm>
        <a:off x="2443090" y="889697"/>
        <a:ext cx="838331" cy="547531"/>
      </dsp:txXfrm>
    </dsp:sp>
    <dsp:sp modelId="{42BC5896-6D24-491F-A5BB-BD3FE67BD4B3}">
      <dsp:nvSpPr>
        <dsp:cNvPr id="0" name=""/>
        <dsp:cNvSpPr/>
      </dsp:nvSpPr>
      <dsp:spPr>
        <a:xfrm>
          <a:off x="2295196" y="1454262"/>
          <a:ext cx="567059" cy="232639"/>
        </a:xfrm>
        <a:custGeom>
          <a:avLst/>
          <a:gdLst/>
          <a:ahLst/>
          <a:cxnLst/>
          <a:rect l="0" t="0" r="0" b="0"/>
          <a:pathLst>
            <a:path>
              <a:moveTo>
                <a:pt x="567059" y="0"/>
              </a:moveTo>
              <a:lnTo>
                <a:pt x="567059" y="116319"/>
              </a:lnTo>
              <a:lnTo>
                <a:pt x="0" y="116319"/>
              </a:lnTo>
              <a:lnTo>
                <a:pt x="0" y="232639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6331D1-6F09-4B50-8D9B-0BE35BEC47FE}">
      <dsp:nvSpPr>
        <dsp:cNvPr id="0" name=""/>
        <dsp:cNvSpPr/>
      </dsp:nvSpPr>
      <dsp:spPr>
        <a:xfrm>
          <a:off x="1858997" y="1686902"/>
          <a:ext cx="872399" cy="581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kern="1200" dirty="0"/>
            <a:t>consumidor</a:t>
          </a:r>
        </a:p>
      </dsp:txBody>
      <dsp:txXfrm>
        <a:off x="1876031" y="1703936"/>
        <a:ext cx="838331" cy="547531"/>
      </dsp:txXfrm>
    </dsp:sp>
    <dsp:sp modelId="{51A573BC-AE7E-4C7D-8733-0984A38B2A7B}">
      <dsp:nvSpPr>
        <dsp:cNvPr id="0" name=""/>
        <dsp:cNvSpPr/>
      </dsp:nvSpPr>
      <dsp:spPr>
        <a:xfrm>
          <a:off x="2862256" y="1454262"/>
          <a:ext cx="567059" cy="2326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319"/>
              </a:lnTo>
              <a:lnTo>
                <a:pt x="567059" y="116319"/>
              </a:lnTo>
              <a:lnTo>
                <a:pt x="567059" y="232639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956AD7-8F8B-4E99-911E-660BA87D1C3F}">
      <dsp:nvSpPr>
        <dsp:cNvPr id="0" name=""/>
        <dsp:cNvSpPr/>
      </dsp:nvSpPr>
      <dsp:spPr>
        <a:xfrm>
          <a:off x="2993116" y="1686902"/>
          <a:ext cx="872399" cy="581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kern="1200" dirty="0"/>
            <a:t>consumidor</a:t>
          </a:r>
        </a:p>
      </dsp:txBody>
      <dsp:txXfrm>
        <a:off x="3010150" y="1703936"/>
        <a:ext cx="838331" cy="5475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983EC-C94B-4597-ABDA-740052E76ABF}">
      <dsp:nvSpPr>
        <dsp:cNvPr id="0" name=""/>
        <dsp:cNvSpPr/>
      </dsp:nvSpPr>
      <dsp:spPr>
        <a:xfrm>
          <a:off x="0" y="1620564"/>
          <a:ext cx="4472276" cy="69383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/>
            <a:t>Capa física</a:t>
          </a:r>
        </a:p>
      </dsp:txBody>
      <dsp:txXfrm>
        <a:off x="0" y="1620564"/>
        <a:ext cx="1341682" cy="693830"/>
      </dsp:txXfrm>
    </dsp:sp>
    <dsp:sp modelId="{93F99D4C-FC92-44AE-9B96-D57E17BF473F}">
      <dsp:nvSpPr>
        <dsp:cNvPr id="0" name=""/>
        <dsp:cNvSpPr/>
      </dsp:nvSpPr>
      <dsp:spPr>
        <a:xfrm>
          <a:off x="0" y="810413"/>
          <a:ext cx="4472276" cy="69383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/>
            <a:t>Plataformas </a:t>
          </a:r>
          <a:r>
            <a:rPr lang="es-CO" sz="1600" kern="1200" dirty="0" err="1"/>
            <a:t>IoT</a:t>
          </a:r>
          <a:r>
            <a:rPr lang="es-CO" sz="1600" kern="1200" dirty="0"/>
            <a:t> </a:t>
          </a:r>
        </a:p>
      </dsp:txBody>
      <dsp:txXfrm>
        <a:off x="0" y="810413"/>
        <a:ext cx="1341682" cy="693830"/>
      </dsp:txXfrm>
    </dsp:sp>
    <dsp:sp modelId="{80ACFCDA-E4FF-432E-84E0-BA343B3338A6}">
      <dsp:nvSpPr>
        <dsp:cNvPr id="0" name=""/>
        <dsp:cNvSpPr/>
      </dsp:nvSpPr>
      <dsp:spPr>
        <a:xfrm>
          <a:off x="0" y="0"/>
          <a:ext cx="4472276" cy="69383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/>
            <a:t>Capa de aplicación</a:t>
          </a:r>
        </a:p>
      </dsp:txBody>
      <dsp:txXfrm>
        <a:off x="0" y="0"/>
        <a:ext cx="1341682" cy="693830"/>
      </dsp:txXfrm>
    </dsp:sp>
    <dsp:sp modelId="{0795CAEC-9300-46F4-AE87-E00D5EC94256}">
      <dsp:nvSpPr>
        <dsp:cNvPr id="0" name=""/>
        <dsp:cNvSpPr/>
      </dsp:nvSpPr>
      <dsp:spPr>
        <a:xfrm>
          <a:off x="2091936" y="11581"/>
          <a:ext cx="872399" cy="581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kern="1200" dirty="0"/>
            <a:t>Plataforma</a:t>
          </a:r>
        </a:p>
      </dsp:txBody>
      <dsp:txXfrm>
        <a:off x="2108970" y="28615"/>
        <a:ext cx="838331" cy="547531"/>
      </dsp:txXfrm>
    </dsp:sp>
    <dsp:sp modelId="{1009510F-9D1B-44AF-B667-4970ECCA2009}">
      <dsp:nvSpPr>
        <dsp:cNvPr id="0" name=""/>
        <dsp:cNvSpPr/>
      </dsp:nvSpPr>
      <dsp:spPr>
        <a:xfrm>
          <a:off x="2528136" y="593181"/>
          <a:ext cx="334120" cy="2794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740"/>
              </a:lnTo>
              <a:lnTo>
                <a:pt x="334120" y="139740"/>
              </a:lnTo>
              <a:lnTo>
                <a:pt x="334120" y="279481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DC0EAB-D32D-4BE9-BD18-29B0F7737C04}">
      <dsp:nvSpPr>
        <dsp:cNvPr id="0" name=""/>
        <dsp:cNvSpPr/>
      </dsp:nvSpPr>
      <dsp:spPr>
        <a:xfrm>
          <a:off x="2426056" y="872663"/>
          <a:ext cx="872399" cy="581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kern="1200" dirty="0"/>
            <a:t>Datos y analítica</a:t>
          </a:r>
        </a:p>
      </dsp:txBody>
      <dsp:txXfrm>
        <a:off x="2443090" y="889697"/>
        <a:ext cx="838331" cy="547531"/>
      </dsp:txXfrm>
    </dsp:sp>
    <dsp:sp modelId="{42BC5896-6D24-491F-A5BB-BD3FE67BD4B3}">
      <dsp:nvSpPr>
        <dsp:cNvPr id="0" name=""/>
        <dsp:cNvSpPr/>
      </dsp:nvSpPr>
      <dsp:spPr>
        <a:xfrm>
          <a:off x="2295196" y="1454262"/>
          <a:ext cx="567059" cy="232639"/>
        </a:xfrm>
        <a:custGeom>
          <a:avLst/>
          <a:gdLst/>
          <a:ahLst/>
          <a:cxnLst/>
          <a:rect l="0" t="0" r="0" b="0"/>
          <a:pathLst>
            <a:path>
              <a:moveTo>
                <a:pt x="567059" y="0"/>
              </a:moveTo>
              <a:lnTo>
                <a:pt x="567059" y="116319"/>
              </a:lnTo>
              <a:lnTo>
                <a:pt x="0" y="116319"/>
              </a:lnTo>
              <a:lnTo>
                <a:pt x="0" y="232639"/>
              </a:lnTo>
            </a:path>
          </a:pathLst>
        </a:custGeom>
        <a:noFill/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6331D1-6F09-4B50-8D9B-0BE35BEC47FE}">
      <dsp:nvSpPr>
        <dsp:cNvPr id="0" name=""/>
        <dsp:cNvSpPr/>
      </dsp:nvSpPr>
      <dsp:spPr>
        <a:xfrm>
          <a:off x="1858997" y="1686902"/>
          <a:ext cx="872399" cy="581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kern="1200" dirty="0"/>
            <a:t>productor</a:t>
          </a:r>
        </a:p>
      </dsp:txBody>
      <dsp:txXfrm>
        <a:off x="1876031" y="1703936"/>
        <a:ext cx="838331" cy="547531"/>
      </dsp:txXfrm>
    </dsp:sp>
    <dsp:sp modelId="{51A573BC-AE7E-4C7D-8733-0984A38B2A7B}">
      <dsp:nvSpPr>
        <dsp:cNvPr id="0" name=""/>
        <dsp:cNvSpPr/>
      </dsp:nvSpPr>
      <dsp:spPr>
        <a:xfrm>
          <a:off x="2862256" y="1454262"/>
          <a:ext cx="567059" cy="2326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319"/>
              </a:lnTo>
              <a:lnTo>
                <a:pt x="567059" y="116319"/>
              </a:lnTo>
              <a:lnTo>
                <a:pt x="567059" y="232639"/>
              </a:lnTo>
            </a:path>
          </a:pathLst>
        </a:custGeom>
        <a:noFill/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956AD7-8F8B-4E99-911E-660BA87D1C3F}">
      <dsp:nvSpPr>
        <dsp:cNvPr id="0" name=""/>
        <dsp:cNvSpPr/>
      </dsp:nvSpPr>
      <dsp:spPr>
        <a:xfrm>
          <a:off x="2993116" y="1686902"/>
          <a:ext cx="872399" cy="581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300" kern="1200" dirty="0"/>
            <a:t>productor</a:t>
          </a:r>
        </a:p>
      </dsp:txBody>
      <dsp:txXfrm>
        <a:off x="3010150" y="1703936"/>
        <a:ext cx="838331" cy="5475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F83B2D-B7D5-4A64-ADCE-EA8A3BEA4792}" type="datetimeFigureOut">
              <a:rPr lang="es-ES" smtClean="0"/>
              <a:t>28/1/21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C61CF5-E6B6-401D-807F-AAA8FF50D83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1460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O" dirty="0"/>
              <a:t>Presentación de los jurados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61CF5-E6B6-401D-807F-AAA8FF50D83A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4881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61CF5-E6B6-401D-807F-AAA8FF50D83A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2707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O" dirty="0"/>
              <a:t>Esta sería para contextualizar al público y explicar un poco de la dinámica de royalties</a:t>
            </a:r>
          </a:p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61CF5-E6B6-401D-807F-AAA8FF50D83A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9749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O" dirty="0"/>
              <a:t>Falta incluir el ancho de banda promedio del mundo y de Colombia ojalá año tras año</a:t>
            </a:r>
          </a:p>
          <a:p>
            <a:r>
              <a:rPr lang="en-CO" dirty="0"/>
              <a:t>Fatal incluir requermientos de aplicaciones y poner los globos en los años que aparecieron</a:t>
            </a:r>
          </a:p>
          <a:p>
            <a:endParaRPr lang="en-CO" dirty="0"/>
          </a:p>
          <a:p>
            <a:endParaRPr lang="en-CO" dirty="0"/>
          </a:p>
          <a:p>
            <a:r>
              <a:rPr lang="en-CO" dirty="0"/>
              <a:t>La idea aqui es explicar porque seguir trabajando en compresión</a:t>
            </a:r>
          </a:p>
          <a:p>
            <a:endParaRPr lang="en-CO" dirty="0"/>
          </a:p>
          <a:p>
            <a:pPr marL="171450" indent="-171450">
              <a:buFontTx/>
              <a:buChar char="-"/>
            </a:pPr>
            <a:r>
              <a:rPr lang="en-CO" dirty="0"/>
              <a:t>Se ha llegado al límite de optimización?</a:t>
            </a:r>
          </a:p>
          <a:p>
            <a:pPr marL="171450" indent="-171450">
              <a:buFontTx/>
              <a:buChar char="-"/>
            </a:pPr>
            <a:r>
              <a:rPr lang="en-CO" dirty="0"/>
              <a:t>Se han pensado en otras arquitecturas?</a:t>
            </a:r>
          </a:p>
          <a:p>
            <a:pPr marL="171450" indent="-171450">
              <a:buFontTx/>
              <a:buChar char="-"/>
            </a:pPr>
            <a:r>
              <a:rPr lang="en-CO" dirty="0"/>
              <a:t>Que  desafios traerian esas arquitecturas?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61CF5-E6B6-401D-807F-AAA8FF50D83A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6011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O" dirty="0"/>
          </a:p>
          <a:p>
            <a:pPr marL="171450" indent="-171450">
              <a:buFontTx/>
              <a:buChar char="-"/>
            </a:pPr>
            <a:endParaRPr lang="en-CO" dirty="0"/>
          </a:p>
          <a:p>
            <a:r>
              <a:rPr lang="en-CO" dirty="0"/>
              <a:t>La ide acá es mostrar las aproximaciones que se tienen para mejorar el codificador</a:t>
            </a:r>
          </a:p>
          <a:p>
            <a:endParaRPr lang="en-CO" dirty="0"/>
          </a:p>
          <a:p>
            <a:endParaRPr lang="en-CO" dirty="0"/>
          </a:p>
          <a:p>
            <a:r>
              <a:rPr lang="en-CO" dirty="0"/>
              <a:t>Por un lado mantener la misma arquitectura y mejorar los algoritmos (matematica, paraleizacion, etc). -  No hay referencia</a:t>
            </a:r>
          </a:p>
          <a:p>
            <a:endParaRPr lang="en-CO" dirty="0"/>
          </a:p>
          <a:p>
            <a:r>
              <a:rPr lang="en-CO" dirty="0"/>
              <a:t>Por otro lado usar DL:</a:t>
            </a:r>
          </a:p>
          <a:p>
            <a:endParaRPr lang="en-CO" dirty="0"/>
          </a:p>
          <a:p>
            <a:r>
              <a:rPr lang="en-CO" dirty="0"/>
              <a:t>En este caso se tiene dos opciónes</a:t>
            </a:r>
          </a:p>
          <a:p>
            <a:r>
              <a:rPr lang="en-CO" dirty="0"/>
              <a:t>	-  Aplicar DL en componententes del codificador actual, como es el caso de Intra e Inter buscando el balance -  Referencias</a:t>
            </a:r>
          </a:p>
          <a:p>
            <a:endParaRPr lang="en-CO" dirty="0"/>
          </a:p>
          <a:p>
            <a:r>
              <a:rPr lang="en-CO" dirty="0"/>
              <a:t>	-  Crear una nueva arquitectura complementante basada en DL. – Referencias</a:t>
            </a:r>
          </a:p>
          <a:p>
            <a:endParaRPr lang="en-CO" dirty="0"/>
          </a:p>
          <a:p>
            <a:endParaRPr lang="en-CO" dirty="0"/>
          </a:p>
          <a:p>
            <a:r>
              <a:rPr lang="en-CO" dirty="0"/>
              <a:t>Debo mostrar algo , por ejemplo una tabla, donde se evidencie que no se tienen avances significativos al momentos.</a:t>
            </a:r>
          </a:p>
          <a:p>
            <a:endParaRPr lang="en-CO" dirty="0"/>
          </a:p>
          <a:p>
            <a:endParaRPr lang="en-CO" dirty="0"/>
          </a:p>
          <a:p>
            <a:r>
              <a:rPr lang="en-CO" dirty="0"/>
              <a:t>Que desde nuestra posición dentro de la UNAL es más convenientes aportar a la arquitectura actual (pensando en una aplicación real) y ese aporte servi´ra para la otra aproximación.</a:t>
            </a:r>
          </a:p>
          <a:p>
            <a:endParaRPr lang="en-CO" dirty="0"/>
          </a:p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61CF5-E6B6-401D-807F-AAA8FF50D83A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3468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O" dirty="0"/>
          </a:p>
          <a:p>
            <a:pPr marL="171450" indent="-171450">
              <a:buFontTx/>
              <a:buChar char="-"/>
            </a:pPr>
            <a:endParaRPr lang="en-CO" dirty="0"/>
          </a:p>
          <a:p>
            <a:r>
              <a:rPr lang="en-CO" dirty="0"/>
              <a:t>La ide acá es mostrar las aproximaciones que se tienen para mejorar el codificador</a:t>
            </a:r>
          </a:p>
          <a:p>
            <a:endParaRPr lang="en-CO" dirty="0"/>
          </a:p>
          <a:p>
            <a:endParaRPr lang="en-CO" dirty="0"/>
          </a:p>
          <a:p>
            <a:r>
              <a:rPr lang="en-CO" dirty="0"/>
              <a:t>Por un lado mantener la misma arquitectura y mejorar los algoritmos (matematica, paraleizacion, etc). -  No hay referencia</a:t>
            </a:r>
          </a:p>
          <a:p>
            <a:endParaRPr lang="en-CO" dirty="0"/>
          </a:p>
          <a:p>
            <a:r>
              <a:rPr lang="en-CO" dirty="0"/>
              <a:t>Por otro lado usar DL:</a:t>
            </a:r>
          </a:p>
          <a:p>
            <a:endParaRPr lang="en-CO" dirty="0"/>
          </a:p>
          <a:p>
            <a:r>
              <a:rPr lang="en-CO" dirty="0"/>
              <a:t>En este caso se tiene dos opciónes</a:t>
            </a:r>
          </a:p>
          <a:p>
            <a:r>
              <a:rPr lang="en-CO" dirty="0"/>
              <a:t>	-  Aplicar DL en componententes del codificador actual, como es el caso de Intra e Inter buscando el balance -  Referencias</a:t>
            </a:r>
          </a:p>
          <a:p>
            <a:endParaRPr lang="en-CO" dirty="0"/>
          </a:p>
          <a:p>
            <a:r>
              <a:rPr lang="en-CO" dirty="0"/>
              <a:t>	-  Crear una nueva arquitectura complementante basada en DL. – Referencias</a:t>
            </a:r>
          </a:p>
          <a:p>
            <a:endParaRPr lang="en-CO" dirty="0"/>
          </a:p>
          <a:p>
            <a:endParaRPr lang="en-CO" dirty="0"/>
          </a:p>
          <a:p>
            <a:r>
              <a:rPr lang="en-CO" dirty="0"/>
              <a:t>Debo mostrar algo , por ejemplo una tabla, donde se evidencie que no se tienen avances significativos al momentos.</a:t>
            </a:r>
          </a:p>
          <a:p>
            <a:endParaRPr lang="en-CO" dirty="0"/>
          </a:p>
          <a:p>
            <a:endParaRPr lang="en-CO" dirty="0"/>
          </a:p>
          <a:p>
            <a:r>
              <a:rPr lang="en-CO" dirty="0"/>
              <a:t>Que desde nuestra posición dentro de la UNAL es más convenientes aportar a la arquitectura actual (pensando en una aplicación real) y ese aporte servi´ra para la otra aproximación.</a:t>
            </a:r>
          </a:p>
          <a:p>
            <a:endParaRPr lang="en-CO" dirty="0"/>
          </a:p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61CF5-E6B6-401D-807F-AAA8FF50D83A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7069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O" dirty="0"/>
          </a:p>
          <a:p>
            <a:pPr marL="171450" indent="-171450">
              <a:buFontTx/>
              <a:buChar char="-"/>
            </a:pPr>
            <a:endParaRPr lang="en-CO" dirty="0"/>
          </a:p>
          <a:p>
            <a:r>
              <a:rPr lang="en-CO" dirty="0"/>
              <a:t>La ide acá es mostrar las aproximaciones que se tienen para mejorar el codificador</a:t>
            </a:r>
          </a:p>
          <a:p>
            <a:endParaRPr lang="en-CO" dirty="0"/>
          </a:p>
          <a:p>
            <a:endParaRPr lang="en-CO" dirty="0"/>
          </a:p>
          <a:p>
            <a:r>
              <a:rPr lang="en-CO" dirty="0"/>
              <a:t>Por un lado mantener la misma arquitectura y mejorar los algoritmos (matematica, paraleizacion, etc). -  No hay referencia</a:t>
            </a:r>
          </a:p>
          <a:p>
            <a:endParaRPr lang="en-CO" dirty="0"/>
          </a:p>
          <a:p>
            <a:r>
              <a:rPr lang="en-CO" dirty="0"/>
              <a:t>Por otro lado usar DL:</a:t>
            </a:r>
          </a:p>
          <a:p>
            <a:endParaRPr lang="en-CO" dirty="0"/>
          </a:p>
          <a:p>
            <a:r>
              <a:rPr lang="en-CO" dirty="0"/>
              <a:t>En este caso se tiene dos opciónes</a:t>
            </a:r>
          </a:p>
          <a:p>
            <a:r>
              <a:rPr lang="en-CO" dirty="0"/>
              <a:t>	-  Aplicar DL en componententes del codificador actual, como es el caso de Intra e Inter buscando el balance -  Referencias</a:t>
            </a:r>
          </a:p>
          <a:p>
            <a:endParaRPr lang="en-CO" dirty="0"/>
          </a:p>
          <a:p>
            <a:r>
              <a:rPr lang="en-CO" dirty="0"/>
              <a:t>	-  Crear una nueva arquitectura complementante basada en DL. – Referencias</a:t>
            </a:r>
          </a:p>
          <a:p>
            <a:endParaRPr lang="en-CO" dirty="0"/>
          </a:p>
          <a:p>
            <a:endParaRPr lang="en-CO" dirty="0"/>
          </a:p>
          <a:p>
            <a:r>
              <a:rPr lang="en-CO" dirty="0"/>
              <a:t>Debo mostrar algo , por ejemplo una tabla, donde se evidencie que no se tienen avances significativos al momentos.</a:t>
            </a:r>
          </a:p>
          <a:p>
            <a:endParaRPr lang="en-CO" dirty="0"/>
          </a:p>
          <a:p>
            <a:endParaRPr lang="en-CO" dirty="0"/>
          </a:p>
          <a:p>
            <a:r>
              <a:rPr lang="en-CO" dirty="0"/>
              <a:t>Que desde nuestra posición dentro de la UNAL es más convenientes aportar a la arquitectura actual (pensando en una aplicación real) y ese aporte servi´ra para la otra aproximación.</a:t>
            </a:r>
          </a:p>
          <a:p>
            <a:endParaRPr lang="en-CO" dirty="0"/>
          </a:p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61CF5-E6B6-401D-807F-AAA8FF50D83A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4914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O" dirty="0"/>
          </a:p>
          <a:p>
            <a:pPr marL="171450" indent="-171450">
              <a:buFontTx/>
              <a:buChar char="-"/>
            </a:pPr>
            <a:endParaRPr lang="en-CO" dirty="0"/>
          </a:p>
          <a:p>
            <a:r>
              <a:rPr lang="en-CO" dirty="0"/>
              <a:t>La ide acá es mostrar las aproximaciones que se tienen para mejorar el codificador</a:t>
            </a:r>
          </a:p>
          <a:p>
            <a:endParaRPr lang="en-CO" dirty="0"/>
          </a:p>
          <a:p>
            <a:endParaRPr lang="en-CO" dirty="0"/>
          </a:p>
          <a:p>
            <a:r>
              <a:rPr lang="en-CO" dirty="0"/>
              <a:t>Por un lado mantener la misma arquitectura y mejorar los algoritmos (matematica, paraleizacion, etc). -  No hay referencia</a:t>
            </a:r>
          </a:p>
          <a:p>
            <a:endParaRPr lang="en-CO" dirty="0"/>
          </a:p>
          <a:p>
            <a:r>
              <a:rPr lang="en-CO" dirty="0"/>
              <a:t>Por otro lado usar DL:</a:t>
            </a:r>
          </a:p>
          <a:p>
            <a:endParaRPr lang="en-CO" dirty="0"/>
          </a:p>
          <a:p>
            <a:r>
              <a:rPr lang="en-CO" dirty="0"/>
              <a:t>En este caso se tiene dos opciónes</a:t>
            </a:r>
          </a:p>
          <a:p>
            <a:r>
              <a:rPr lang="en-CO" dirty="0"/>
              <a:t>	-  Aplicar DL en componententes del codificador actual, como es el caso de Intra e Inter buscando el balance -  Referencias</a:t>
            </a:r>
          </a:p>
          <a:p>
            <a:endParaRPr lang="en-CO" dirty="0"/>
          </a:p>
          <a:p>
            <a:r>
              <a:rPr lang="en-CO" dirty="0"/>
              <a:t>	-  Crear una nueva arquitectura complementante basada en DL. – Referencias</a:t>
            </a:r>
          </a:p>
          <a:p>
            <a:endParaRPr lang="en-CO" dirty="0"/>
          </a:p>
          <a:p>
            <a:endParaRPr lang="en-CO" dirty="0"/>
          </a:p>
          <a:p>
            <a:r>
              <a:rPr lang="en-CO" dirty="0"/>
              <a:t>Debo mostrar algo , por ejemplo una tabla, donde se evidencie que no se tienen avances significativos al momentos.</a:t>
            </a:r>
          </a:p>
          <a:p>
            <a:endParaRPr lang="en-CO" dirty="0"/>
          </a:p>
          <a:p>
            <a:endParaRPr lang="en-CO" dirty="0"/>
          </a:p>
          <a:p>
            <a:r>
              <a:rPr lang="en-CO" dirty="0"/>
              <a:t>Que desde nuestra posición dentro de la UNAL es más convenientes aportar a la arquitectura actual (pensando en una aplicación real) y ese aporte servi´ra para la otra aproximación.</a:t>
            </a:r>
          </a:p>
          <a:p>
            <a:endParaRPr lang="en-CO" dirty="0"/>
          </a:p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61CF5-E6B6-401D-807F-AAA8FF50D83A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7555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61CF5-E6B6-401D-807F-AAA8FF50D83A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6951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61CF5-E6B6-401D-807F-AAA8FF50D83A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7768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5400"/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A20401-95C3-4EB8-8FAA-A06021F90495}"/>
              </a:ext>
            </a:extLst>
          </p:cNvPr>
          <p:cNvSpPr txBox="1"/>
          <p:nvPr userDrawn="1"/>
        </p:nvSpPr>
        <p:spPr>
          <a:xfrm>
            <a:off x="16764" y="6570101"/>
            <a:ext cx="2993127" cy="287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lang="es-MX" sz="1600" b="1" spc="-30" dirty="0">
                <a:solidFill>
                  <a:schemeClr val="bg1"/>
                </a:solidFill>
              </a:rPr>
              <a:t>F</a:t>
            </a:r>
            <a:r>
              <a:rPr lang="es-MX" sz="1200" b="1" spc="-30" dirty="0">
                <a:solidFill>
                  <a:schemeClr val="bg1"/>
                </a:solidFill>
              </a:rPr>
              <a:t>ACULTAD </a:t>
            </a:r>
            <a:r>
              <a:rPr lang="es-MX" sz="1200" b="1" spc="10" dirty="0">
                <a:solidFill>
                  <a:schemeClr val="bg1"/>
                </a:solidFill>
              </a:rPr>
              <a:t>DE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INAS </a:t>
            </a:r>
            <a:r>
              <a:rPr lang="es-MX" sz="1600" b="1" spc="-85" dirty="0">
                <a:solidFill>
                  <a:schemeClr val="bg1"/>
                </a:solidFill>
                <a:latin typeface="Arial"/>
                <a:cs typeface="Arial"/>
              </a:rPr>
              <a:t>– </a:t>
            </a:r>
            <a:r>
              <a:rPr lang="es-MX" sz="1600" b="1" spc="5" dirty="0">
                <a:solidFill>
                  <a:schemeClr val="bg1"/>
                </a:solidFill>
              </a:rPr>
              <a:t>S</a:t>
            </a:r>
            <a:r>
              <a:rPr lang="es-MX" sz="1200" b="1" spc="5" dirty="0">
                <a:solidFill>
                  <a:schemeClr val="bg1"/>
                </a:solidFill>
              </a:rPr>
              <a:t>EDE</a:t>
            </a:r>
            <a:r>
              <a:rPr lang="es-MX" sz="1200" b="1" spc="229" dirty="0">
                <a:solidFill>
                  <a:schemeClr val="bg1"/>
                </a:solidFill>
              </a:rPr>
              <a:t>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EDELLÍN</a:t>
            </a:r>
            <a:endParaRPr lang="es-MX" sz="16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2658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5412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79140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49768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50901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74406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44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4612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924084" y="5994512"/>
            <a:ext cx="3213644" cy="7893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211823" y="6517385"/>
            <a:ext cx="1611630" cy="340995"/>
          </a:xfrm>
          <a:custGeom>
            <a:avLst/>
            <a:gdLst/>
            <a:ahLst/>
            <a:cxnLst/>
            <a:rect l="l" t="t" r="r" b="b"/>
            <a:pathLst>
              <a:path w="1611629" h="340995">
                <a:moveTo>
                  <a:pt x="1611629" y="0"/>
                </a:moveTo>
                <a:lnTo>
                  <a:pt x="0" y="0"/>
                </a:lnTo>
                <a:lnTo>
                  <a:pt x="0" y="340613"/>
                </a:lnTo>
                <a:lnTo>
                  <a:pt x="1611629" y="340613"/>
                </a:lnTo>
                <a:lnTo>
                  <a:pt x="1611629" y="0"/>
                </a:lnTo>
                <a:close/>
              </a:path>
            </a:pathLst>
          </a:custGeom>
          <a:solidFill>
            <a:srgbClr val="7E7E7E">
              <a:alpha val="5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6517385"/>
            <a:ext cx="6212205" cy="340995"/>
          </a:xfrm>
          <a:custGeom>
            <a:avLst/>
            <a:gdLst/>
            <a:ahLst/>
            <a:cxnLst/>
            <a:rect l="l" t="t" r="r" b="b"/>
            <a:pathLst>
              <a:path w="6212205" h="340995">
                <a:moveTo>
                  <a:pt x="6211824" y="0"/>
                </a:moveTo>
                <a:lnTo>
                  <a:pt x="0" y="0"/>
                </a:lnTo>
                <a:lnTo>
                  <a:pt x="0" y="340613"/>
                </a:lnTo>
                <a:lnTo>
                  <a:pt x="6211824" y="340613"/>
                </a:lnTo>
                <a:lnTo>
                  <a:pt x="6211824" y="0"/>
                </a:lnTo>
                <a:close/>
              </a:path>
            </a:pathLst>
          </a:custGeom>
          <a:solidFill>
            <a:srgbClr val="642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6764" y="364997"/>
            <a:ext cx="821690" cy="277495"/>
          </a:xfrm>
          <a:custGeom>
            <a:avLst/>
            <a:gdLst/>
            <a:ahLst/>
            <a:cxnLst/>
            <a:rect l="l" t="t" r="r" b="b"/>
            <a:pathLst>
              <a:path w="821690" h="277495">
                <a:moveTo>
                  <a:pt x="821436" y="0"/>
                </a:moveTo>
                <a:lnTo>
                  <a:pt x="0" y="0"/>
                </a:lnTo>
                <a:lnTo>
                  <a:pt x="0" y="277367"/>
                </a:lnTo>
                <a:lnTo>
                  <a:pt x="821436" y="277367"/>
                </a:lnTo>
                <a:lnTo>
                  <a:pt x="821436" y="0"/>
                </a:lnTo>
                <a:close/>
              </a:path>
            </a:pathLst>
          </a:custGeom>
          <a:solidFill>
            <a:srgbClr val="642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38454" y="364997"/>
            <a:ext cx="7296911" cy="1000760"/>
          </a:xfrm>
        </p:spPr>
        <p:txBody>
          <a:bodyPr lIns="0" tIns="0" rIns="0" bIns="0"/>
          <a:lstStyle>
            <a:lvl1pPr>
              <a:defRPr sz="255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9222" y="1676400"/>
            <a:ext cx="11433555" cy="3564127"/>
          </a:xfrm>
        </p:spPr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459ABB-0CEC-489B-ACF8-CD8CEBCC2AA7}"/>
              </a:ext>
            </a:extLst>
          </p:cNvPr>
          <p:cNvSpPr txBox="1"/>
          <p:nvPr userDrawn="1"/>
        </p:nvSpPr>
        <p:spPr>
          <a:xfrm>
            <a:off x="16764" y="6570101"/>
            <a:ext cx="2993127" cy="287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lang="es-MX" sz="1600" b="1" spc="-30" dirty="0">
                <a:solidFill>
                  <a:schemeClr val="bg1"/>
                </a:solidFill>
              </a:rPr>
              <a:t>F</a:t>
            </a:r>
            <a:r>
              <a:rPr lang="es-MX" sz="1200" b="1" spc="-30" dirty="0">
                <a:solidFill>
                  <a:schemeClr val="bg1"/>
                </a:solidFill>
              </a:rPr>
              <a:t>ACULTAD </a:t>
            </a:r>
            <a:r>
              <a:rPr lang="es-MX" sz="1200" b="1" spc="10" dirty="0">
                <a:solidFill>
                  <a:schemeClr val="bg1"/>
                </a:solidFill>
              </a:rPr>
              <a:t>DE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INAS </a:t>
            </a:r>
            <a:r>
              <a:rPr lang="es-MX" sz="1600" b="1" spc="-85" dirty="0">
                <a:solidFill>
                  <a:schemeClr val="bg1"/>
                </a:solidFill>
                <a:latin typeface="Arial"/>
                <a:cs typeface="Arial"/>
              </a:rPr>
              <a:t>– </a:t>
            </a:r>
            <a:r>
              <a:rPr lang="es-MX" sz="1600" b="1" spc="5" dirty="0">
                <a:solidFill>
                  <a:schemeClr val="bg1"/>
                </a:solidFill>
              </a:rPr>
              <a:t>S</a:t>
            </a:r>
            <a:r>
              <a:rPr lang="es-MX" sz="1200" b="1" spc="5" dirty="0">
                <a:solidFill>
                  <a:schemeClr val="bg1"/>
                </a:solidFill>
              </a:rPr>
              <a:t>EDE</a:t>
            </a:r>
            <a:r>
              <a:rPr lang="es-MX" sz="1200" b="1" spc="229" dirty="0">
                <a:solidFill>
                  <a:schemeClr val="bg1"/>
                </a:solidFill>
              </a:rPr>
              <a:t>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EDELLÍN</a:t>
            </a:r>
            <a:endParaRPr lang="es-MX" sz="16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254000"/>
            <a:ext cx="7296911" cy="1000760"/>
          </a:xfrm>
        </p:spPr>
        <p:txBody>
          <a:bodyPr lIns="0" tIns="0" rIns="0" bIns="0"/>
          <a:lstStyle>
            <a:lvl1pPr>
              <a:defRPr sz="255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99C593-A25A-4ABE-BB5A-EFA30CDF4523}"/>
              </a:ext>
            </a:extLst>
          </p:cNvPr>
          <p:cNvSpPr txBox="1"/>
          <p:nvPr userDrawn="1"/>
        </p:nvSpPr>
        <p:spPr>
          <a:xfrm>
            <a:off x="16764" y="6570101"/>
            <a:ext cx="2993127" cy="287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lang="es-MX" sz="1600" b="1" spc="-30" dirty="0">
                <a:solidFill>
                  <a:schemeClr val="bg1"/>
                </a:solidFill>
              </a:rPr>
              <a:t>F</a:t>
            </a:r>
            <a:r>
              <a:rPr lang="es-MX" sz="1200" b="1" spc="-30" dirty="0">
                <a:solidFill>
                  <a:schemeClr val="bg1"/>
                </a:solidFill>
              </a:rPr>
              <a:t>ACULTAD </a:t>
            </a:r>
            <a:r>
              <a:rPr lang="es-MX" sz="1200" b="1" spc="10" dirty="0">
                <a:solidFill>
                  <a:schemeClr val="bg1"/>
                </a:solidFill>
              </a:rPr>
              <a:t>DE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INAS </a:t>
            </a:r>
            <a:r>
              <a:rPr lang="es-MX" sz="1600" b="1" spc="-85" dirty="0">
                <a:solidFill>
                  <a:schemeClr val="bg1"/>
                </a:solidFill>
                <a:latin typeface="Arial"/>
                <a:cs typeface="Arial"/>
              </a:rPr>
              <a:t>– </a:t>
            </a:r>
            <a:r>
              <a:rPr lang="es-MX" sz="1600" b="1" spc="5" dirty="0">
                <a:solidFill>
                  <a:schemeClr val="bg1"/>
                </a:solidFill>
              </a:rPr>
              <a:t>S</a:t>
            </a:r>
            <a:r>
              <a:rPr lang="es-MX" sz="1200" b="1" spc="5" dirty="0">
                <a:solidFill>
                  <a:schemeClr val="bg1"/>
                </a:solidFill>
              </a:rPr>
              <a:t>EDE</a:t>
            </a:r>
            <a:r>
              <a:rPr lang="es-MX" sz="1200" b="1" spc="229" dirty="0">
                <a:solidFill>
                  <a:schemeClr val="bg1"/>
                </a:solidFill>
              </a:rPr>
              <a:t>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EDELLÍN</a:t>
            </a:r>
            <a:endParaRPr lang="es-MX" sz="16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5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924084" y="5994512"/>
            <a:ext cx="3213644" cy="7893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211823" y="6517385"/>
            <a:ext cx="1611630" cy="340995"/>
          </a:xfrm>
          <a:custGeom>
            <a:avLst/>
            <a:gdLst/>
            <a:ahLst/>
            <a:cxnLst/>
            <a:rect l="l" t="t" r="r" b="b"/>
            <a:pathLst>
              <a:path w="1611629" h="340995">
                <a:moveTo>
                  <a:pt x="1611629" y="0"/>
                </a:moveTo>
                <a:lnTo>
                  <a:pt x="0" y="0"/>
                </a:lnTo>
                <a:lnTo>
                  <a:pt x="0" y="340613"/>
                </a:lnTo>
                <a:lnTo>
                  <a:pt x="1611629" y="340613"/>
                </a:lnTo>
                <a:lnTo>
                  <a:pt x="1611629" y="0"/>
                </a:lnTo>
                <a:close/>
              </a:path>
            </a:pathLst>
          </a:custGeom>
          <a:solidFill>
            <a:srgbClr val="7E7E7E">
              <a:alpha val="5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6517385"/>
            <a:ext cx="6212205" cy="340995"/>
          </a:xfrm>
          <a:custGeom>
            <a:avLst/>
            <a:gdLst/>
            <a:ahLst/>
            <a:cxnLst/>
            <a:rect l="l" t="t" r="r" b="b"/>
            <a:pathLst>
              <a:path w="6212205" h="340995">
                <a:moveTo>
                  <a:pt x="6211824" y="0"/>
                </a:moveTo>
                <a:lnTo>
                  <a:pt x="0" y="0"/>
                </a:lnTo>
                <a:lnTo>
                  <a:pt x="0" y="340613"/>
                </a:lnTo>
                <a:lnTo>
                  <a:pt x="6211824" y="340613"/>
                </a:lnTo>
                <a:lnTo>
                  <a:pt x="6211824" y="0"/>
                </a:lnTo>
                <a:close/>
              </a:path>
            </a:pathLst>
          </a:custGeom>
          <a:solidFill>
            <a:srgbClr val="642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6764" y="364997"/>
            <a:ext cx="821690" cy="277495"/>
          </a:xfrm>
          <a:custGeom>
            <a:avLst/>
            <a:gdLst/>
            <a:ahLst/>
            <a:cxnLst/>
            <a:rect l="l" t="t" r="r" b="b"/>
            <a:pathLst>
              <a:path w="821690" h="277495">
                <a:moveTo>
                  <a:pt x="821436" y="0"/>
                </a:moveTo>
                <a:lnTo>
                  <a:pt x="0" y="0"/>
                </a:lnTo>
                <a:lnTo>
                  <a:pt x="0" y="277367"/>
                </a:lnTo>
                <a:lnTo>
                  <a:pt x="821436" y="277367"/>
                </a:lnTo>
                <a:lnTo>
                  <a:pt x="821436" y="0"/>
                </a:lnTo>
                <a:close/>
              </a:path>
            </a:pathLst>
          </a:custGeom>
          <a:solidFill>
            <a:srgbClr val="642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27CE1B-CF71-4CE5-8158-CA21D7AD1A70}"/>
              </a:ext>
            </a:extLst>
          </p:cNvPr>
          <p:cNvSpPr txBox="1"/>
          <p:nvPr userDrawn="1"/>
        </p:nvSpPr>
        <p:spPr>
          <a:xfrm>
            <a:off x="16764" y="6570101"/>
            <a:ext cx="2993127" cy="287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lang="es-MX" sz="1600" b="1" spc="-30" dirty="0">
                <a:solidFill>
                  <a:schemeClr val="bg1"/>
                </a:solidFill>
              </a:rPr>
              <a:t>F</a:t>
            </a:r>
            <a:r>
              <a:rPr lang="es-MX" sz="1200" b="1" spc="-30" dirty="0">
                <a:solidFill>
                  <a:schemeClr val="bg1"/>
                </a:solidFill>
              </a:rPr>
              <a:t>ACULTAD </a:t>
            </a:r>
            <a:r>
              <a:rPr lang="es-MX" sz="1200" b="1" spc="10" dirty="0">
                <a:solidFill>
                  <a:schemeClr val="bg1"/>
                </a:solidFill>
              </a:rPr>
              <a:t>DE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INAS </a:t>
            </a:r>
            <a:r>
              <a:rPr lang="es-MX" sz="1600" b="1" spc="-85" dirty="0">
                <a:solidFill>
                  <a:schemeClr val="bg1"/>
                </a:solidFill>
                <a:latin typeface="Arial"/>
                <a:cs typeface="Arial"/>
              </a:rPr>
              <a:t>– </a:t>
            </a:r>
            <a:r>
              <a:rPr lang="es-MX" sz="1600" b="1" spc="5" dirty="0">
                <a:solidFill>
                  <a:schemeClr val="bg1"/>
                </a:solidFill>
              </a:rPr>
              <a:t>S</a:t>
            </a:r>
            <a:r>
              <a:rPr lang="es-MX" sz="1200" b="1" spc="5" dirty="0">
                <a:solidFill>
                  <a:schemeClr val="bg1"/>
                </a:solidFill>
              </a:rPr>
              <a:t>EDE</a:t>
            </a:r>
            <a:r>
              <a:rPr lang="es-MX" sz="1200" b="1" spc="229" dirty="0">
                <a:solidFill>
                  <a:schemeClr val="bg1"/>
                </a:solidFill>
              </a:rPr>
              <a:t>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EDELLÍN</a:t>
            </a:r>
            <a:endParaRPr lang="es-MX" sz="16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3870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6321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3961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3969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924084" y="5994512"/>
            <a:ext cx="3213644" cy="7893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211823" y="6517385"/>
            <a:ext cx="1611630" cy="340995"/>
          </a:xfrm>
          <a:custGeom>
            <a:avLst/>
            <a:gdLst/>
            <a:ahLst/>
            <a:cxnLst/>
            <a:rect l="l" t="t" r="r" b="b"/>
            <a:pathLst>
              <a:path w="1611629" h="340995">
                <a:moveTo>
                  <a:pt x="1611629" y="0"/>
                </a:moveTo>
                <a:lnTo>
                  <a:pt x="0" y="0"/>
                </a:lnTo>
                <a:lnTo>
                  <a:pt x="0" y="340613"/>
                </a:lnTo>
                <a:lnTo>
                  <a:pt x="1611629" y="340613"/>
                </a:lnTo>
                <a:lnTo>
                  <a:pt x="1611629" y="0"/>
                </a:lnTo>
                <a:close/>
              </a:path>
            </a:pathLst>
          </a:custGeom>
          <a:solidFill>
            <a:srgbClr val="7E7E7E">
              <a:alpha val="5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6517385"/>
            <a:ext cx="6212205" cy="340995"/>
          </a:xfrm>
          <a:custGeom>
            <a:avLst/>
            <a:gdLst/>
            <a:ahLst/>
            <a:cxnLst/>
            <a:rect l="l" t="t" r="r" b="b"/>
            <a:pathLst>
              <a:path w="6212205" h="340995">
                <a:moveTo>
                  <a:pt x="6211824" y="0"/>
                </a:moveTo>
                <a:lnTo>
                  <a:pt x="0" y="0"/>
                </a:lnTo>
                <a:lnTo>
                  <a:pt x="0" y="340613"/>
                </a:lnTo>
                <a:lnTo>
                  <a:pt x="6211824" y="340613"/>
                </a:lnTo>
                <a:lnTo>
                  <a:pt x="6211824" y="0"/>
                </a:lnTo>
                <a:close/>
              </a:path>
            </a:pathLst>
          </a:custGeom>
          <a:solidFill>
            <a:srgbClr val="642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47544" y="2968751"/>
            <a:ext cx="7296911" cy="1000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5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9222" y="3357117"/>
            <a:ext cx="11433555" cy="18834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428740" y="6600380"/>
            <a:ext cx="256540" cy="203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C5A17B-512D-4A0B-B183-5277FCA4CCBE}"/>
              </a:ext>
            </a:extLst>
          </p:cNvPr>
          <p:cNvSpPr txBox="1"/>
          <p:nvPr userDrawn="1"/>
        </p:nvSpPr>
        <p:spPr>
          <a:xfrm>
            <a:off x="16764" y="6570101"/>
            <a:ext cx="2993127" cy="287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lang="es-MX" sz="1600" b="1" spc="-30" dirty="0">
                <a:solidFill>
                  <a:schemeClr val="bg1"/>
                </a:solidFill>
              </a:rPr>
              <a:t>F</a:t>
            </a:r>
            <a:r>
              <a:rPr lang="es-MX" sz="1200" b="1" spc="-30" dirty="0">
                <a:solidFill>
                  <a:schemeClr val="bg1"/>
                </a:solidFill>
              </a:rPr>
              <a:t>ACULTAD </a:t>
            </a:r>
            <a:r>
              <a:rPr lang="es-MX" sz="1200" b="1" spc="10" dirty="0">
                <a:solidFill>
                  <a:schemeClr val="bg1"/>
                </a:solidFill>
              </a:rPr>
              <a:t>DE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INAS </a:t>
            </a:r>
            <a:r>
              <a:rPr lang="es-MX" sz="1600" b="1" spc="-85" dirty="0">
                <a:solidFill>
                  <a:schemeClr val="bg1"/>
                </a:solidFill>
                <a:latin typeface="Arial"/>
                <a:cs typeface="Arial"/>
              </a:rPr>
              <a:t>– </a:t>
            </a:r>
            <a:r>
              <a:rPr lang="es-MX" sz="1600" b="1" spc="5" dirty="0">
                <a:solidFill>
                  <a:schemeClr val="bg1"/>
                </a:solidFill>
              </a:rPr>
              <a:t>S</a:t>
            </a:r>
            <a:r>
              <a:rPr lang="es-MX" sz="1200" b="1" spc="5" dirty="0">
                <a:solidFill>
                  <a:schemeClr val="bg1"/>
                </a:solidFill>
              </a:rPr>
              <a:t>EDE</a:t>
            </a:r>
            <a:r>
              <a:rPr lang="es-MX" sz="1200" b="1" spc="229" dirty="0">
                <a:solidFill>
                  <a:schemeClr val="bg1"/>
                </a:solidFill>
              </a:rPr>
              <a:t>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EDELLÍN</a:t>
            </a:r>
            <a:endParaRPr lang="es-MX" sz="16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83" r:id="rId6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2BBBB-2687-4511-8DDE-91500DE34C4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8810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3-319-47274-4_1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jwbranch@unal.edu.co" TargetMode="External"/><Relationship Id="rId2" Type="http://schemas.openxmlformats.org/officeDocument/2006/relationships/hyperlink" Target="mailto:jfrestrepoa@unal.edu.co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diagramColors" Target="../diagrams/colors3.xml"/><Relationship Id="rId18" Type="http://schemas.openxmlformats.org/officeDocument/2006/relationships/diagramColors" Target="../diagrams/colors4.xml"/><Relationship Id="rId3" Type="http://schemas.openxmlformats.org/officeDocument/2006/relationships/hyperlink" Target="https://ec.europa.eu/" TargetMode="External"/><Relationship Id="rId7" Type="http://schemas.openxmlformats.org/officeDocument/2006/relationships/diagramQuickStyle" Target="../diagrams/quickStyle2.xml"/><Relationship Id="rId12" Type="http://schemas.openxmlformats.org/officeDocument/2006/relationships/diagramQuickStyle" Target="../diagrams/quickStyle3.xml"/><Relationship Id="rId17" Type="http://schemas.openxmlformats.org/officeDocument/2006/relationships/diagramQuickStyle" Target="../diagrams/quickStyle4.xml"/><Relationship Id="rId2" Type="http://schemas.openxmlformats.org/officeDocument/2006/relationships/image" Target="../media/image25.jpeg"/><Relationship Id="rId16" Type="http://schemas.openxmlformats.org/officeDocument/2006/relationships/diagramLayout" Target="../diagrams/layout4.xml"/><Relationship Id="rId20" Type="http://schemas.openxmlformats.org/officeDocument/2006/relationships/image" Target="../media/image26.jpeg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2.xml"/><Relationship Id="rId11" Type="http://schemas.openxmlformats.org/officeDocument/2006/relationships/diagramLayout" Target="../diagrams/layout3.xml"/><Relationship Id="rId5" Type="http://schemas.openxmlformats.org/officeDocument/2006/relationships/diagramData" Target="../diagrams/data2.xml"/><Relationship Id="rId15" Type="http://schemas.openxmlformats.org/officeDocument/2006/relationships/diagramData" Target="../diagrams/data4.xml"/><Relationship Id="rId10" Type="http://schemas.openxmlformats.org/officeDocument/2006/relationships/diagramData" Target="../diagrams/data3.xml"/><Relationship Id="rId19" Type="http://schemas.microsoft.com/office/2007/relationships/diagramDrawing" Target="../diagrams/drawing4.xml"/><Relationship Id="rId4" Type="http://schemas.openxmlformats.org/officeDocument/2006/relationships/hyperlink" Target="https://www.iiconsortium.org/IIRA.htm" TargetMode="External"/><Relationship Id="rId9" Type="http://schemas.microsoft.com/office/2007/relationships/diagramDrawing" Target="../diagrams/drawing2.xml"/><Relationship Id="rId14" Type="http://schemas.microsoft.com/office/2007/relationships/diagramDrawing" Target="../diagrams/drawing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spspeedindex.netflix.net/globa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6917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481546" y="3055879"/>
            <a:ext cx="2007235" cy="170815"/>
          </a:xfrm>
          <a:custGeom>
            <a:avLst/>
            <a:gdLst/>
            <a:ahLst/>
            <a:cxnLst/>
            <a:rect l="l" t="t" r="r" b="b"/>
            <a:pathLst>
              <a:path w="2007234" h="170814">
                <a:moveTo>
                  <a:pt x="32376" y="2009"/>
                </a:moveTo>
                <a:lnTo>
                  <a:pt x="0" y="2009"/>
                </a:lnTo>
                <a:lnTo>
                  <a:pt x="0" y="113119"/>
                </a:lnTo>
                <a:lnTo>
                  <a:pt x="5028" y="138015"/>
                </a:lnTo>
                <a:lnTo>
                  <a:pt x="19168" y="156024"/>
                </a:lnTo>
                <a:lnTo>
                  <a:pt x="41007" y="166963"/>
                </a:lnTo>
                <a:lnTo>
                  <a:pt x="69128" y="170649"/>
                </a:lnTo>
                <a:lnTo>
                  <a:pt x="102816" y="166314"/>
                </a:lnTo>
                <a:lnTo>
                  <a:pt x="126379" y="153797"/>
                </a:lnTo>
                <a:lnTo>
                  <a:pt x="131180" y="146874"/>
                </a:lnTo>
                <a:lnTo>
                  <a:pt x="79920" y="146874"/>
                </a:lnTo>
                <a:lnTo>
                  <a:pt x="59725" y="144828"/>
                </a:lnTo>
                <a:lnTo>
                  <a:pt x="44800" y="137941"/>
                </a:lnTo>
                <a:lnTo>
                  <a:pt x="35549" y="125089"/>
                </a:lnTo>
                <a:lnTo>
                  <a:pt x="32376" y="105149"/>
                </a:lnTo>
                <a:lnTo>
                  <a:pt x="32376" y="2009"/>
                </a:lnTo>
                <a:close/>
              </a:path>
              <a:path w="2007234" h="170814">
                <a:moveTo>
                  <a:pt x="144746" y="2009"/>
                </a:moveTo>
                <a:lnTo>
                  <a:pt x="114484" y="2009"/>
                </a:lnTo>
                <a:lnTo>
                  <a:pt x="114484" y="113119"/>
                </a:lnTo>
                <a:lnTo>
                  <a:pt x="112119" y="128452"/>
                </a:lnTo>
                <a:lnTo>
                  <a:pt x="105296" y="138937"/>
                </a:lnTo>
                <a:lnTo>
                  <a:pt x="94427" y="144952"/>
                </a:lnTo>
                <a:lnTo>
                  <a:pt x="79920" y="146874"/>
                </a:lnTo>
                <a:lnTo>
                  <a:pt x="131180" y="146874"/>
                </a:lnTo>
                <a:lnTo>
                  <a:pt x="140222" y="133834"/>
                </a:lnTo>
                <a:lnTo>
                  <a:pt x="144746" y="107158"/>
                </a:lnTo>
                <a:lnTo>
                  <a:pt x="144746" y="2009"/>
                </a:lnTo>
                <a:close/>
              </a:path>
              <a:path w="2007234" h="170814">
                <a:moveTo>
                  <a:pt x="284963" y="45676"/>
                </a:moveTo>
                <a:lnTo>
                  <a:pt x="248439" y="45676"/>
                </a:lnTo>
                <a:lnTo>
                  <a:pt x="345641" y="170649"/>
                </a:lnTo>
                <a:lnTo>
                  <a:pt x="371601" y="164689"/>
                </a:lnTo>
                <a:lnTo>
                  <a:pt x="371601" y="125040"/>
                </a:lnTo>
                <a:lnTo>
                  <a:pt x="343527" y="125040"/>
                </a:lnTo>
                <a:lnTo>
                  <a:pt x="284963" y="45676"/>
                </a:lnTo>
                <a:close/>
              </a:path>
              <a:path w="2007234" h="170814">
                <a:moveTo>
                  <a:pt x="252741" y="2009"/>
                </a:moveTo>
                <a:lnTo>
                  <a:pt x="220364" y="2009"/>
                </a:lnTo>
                <a:lnTo>
                  <a:pt x="220364" y="166698"/>
                </a:lnTo>
                <a:lnTo>
                  <a:pt x="248439" y="166698"/>
                </a:lnTo>
                <a:lnTo>
                  <a:pt x="248439" y="45676"/>
                </a:lnTo>
                <a:lnTo>
                  <a:pt x="284963" y="45676"/>
                </a:lnTo>
                <a:lnTo>
                  <a:pt x="252741" y="2009"/>
                </a:lnTo>
                <a:close/>
              </a:path>
              <a:path w="2007234" h="170814">
                <a:moveTo>
                  <a:pt x="371601" y="2009"/>
                </a:moveTo>
                <a:lnTo>
                  <a:pt x="343527" y="2009"/>
                </a:lnTo>
                <a:lnTo>
                  <a:pt x="343527" y="125040"/>
                </a:lnTo>
                <a:lnTo>
                  <a:pt x="371601" y="125040"/>
                </a:lnTo>
                <a:lnTo>
                  <a:pt x="371601" y="2009"/>
                </a:lnTo>
                <a:close/>
              </a:path>
              <a:path w="2007234" h="170814">
                <a:moveTo>
                  <a:pt x="481783" y="2009"/>
                </a:moveTo>
                <a:lnTo>
                  <a:pt x="449407" y="2009"/>
                </a:lnTo>
                <a:lnTo>
                  <a:pt x="449407" y="166698"/>
                </a:lnTo>
                <a:lnTo>
                  <a:pt x="481783" y="166698"/>
                </a:lnTo>
                <a:lnTo>
                  <a:pt x="481783" y="2009"/>
                </a:lnTo>
                <a:close/>
              </a:path>
              <a:path w="2007234" h="170814">
                <a:moveTo>
                  <a:pt x="572569" y="0"/>
                </a:moveTo>
                <a:lnTo>
                  <a:pt x="540119" y="3951"/>
                </a:lnTo>
                <a:lnTo>
                  <a:pt x="607133" y="170649"/>
                </a:lnTo>
                <a:lnTo>
                  <a:pt x="637322" y="164689"/>
                </a:lnTo>
                <a:lnTo>
                  <a:pt x="649971" y="134952"/>
                </a:lnTo>
                <a:lnTo>
                  <a:pt x="624415" y="134952"/>
                </a:lnTo>
                <a:lnTo>
                  <a:pt x="572569" y="0"/>
                </a:lnTo>
                <a:close/>
              </a:path>
              <a:path w="2007234" h="170814">
                <a:moveTo>
                  <a:pt x="706523" y="2009"/>
                </a:moveTo>
                <a:lnTo>
                  <a:pt x="674074" y="2009"/>
                </a:lnTo>
                <a:lnTo>
                  <a:pt x="624415" y="134952"/>
                </a:lnTo>
                <a:lnTo>
                  <a:pt x="649971" y="134952"/>
                </a:lnTo>
                <a:lnTo>
                  <a:pt x="706523" y="2009"/>
                </a:lnTo>
                <a:close/>
              </a:path>
              <a:path w="2007234" h="170814">
                <a:moveTo>
                  <a:pt x="875042" y="2009"/>
                </a:moveTo>
                <a:lnTo>
                  <a:pt x="764859" y="2009"/>
                </a:lnTo>
                <a:lnTo>
                  <a:pt x="764859" y="166698"/>
                </a:lnTo>
                <a:lnTo>
                  <a:pt x="877156" y="166698"/>
                </a:lnTo>
                <a:lnTo>
                  <a:pt x="881532" y="144864"/>
                </a:lnTo>
                <a:lnTo>
                  <a:pt x="795048" y="144864"/>
                </a:lnTo>
                <a:lnTo>
                  <a:pt x="795048" y="91285"/>
                </a:lnTo>
                <a:lnTo>
                  <a:pt x="864250" y="91285"/>
                </a:lnTo>
                <a:lnTo>
                  <a:pt x="866364" y="71461"/>
                </a:lnTo>
                <a:lnTo>
                  <a:pt x="795048" y="71461"/>
                </a:lnTo>
                <a:lnTo>
                  <a:pt x="795048" y="23842"/>
                </a:lnTo>
                <a:lnTo>
                  <a:pt x="872854" y="23842"/>
                </a:lnTo>
                <a:lnTo>
                  <a:pt x="875042" y="2009"/>
                </a:lnTo>
                <a:close/>
              </a:path>
              <a:path w="2007234" h="170814">
                <a:moveTo>
                  <a:pt x="1004621" y="2009"/>
                </a:moveTo>
                <a:lnTo>
                  <a:pt x="941982" y="2009"/>
                </a:lnTo>
                <a:lnTo>
                  <a:pt x="941982" y="166698"/>
                </a:lnTo>
                <a:lnTo>
                  <a:pt x="974432" y="166698"/>
                </a:lnTo>
                <a:lnTo>
                  <a:pt x="974432" y="99255"/>
                </a:lnTo>
                <a:lnTo>
                  <a:pt x="1000319" y="99255"/>
                </a:lnTo>
                <a:lnTo>
                  <a:pt x="1006809" y="97246"/>
                </a:lnTo>
                <a:lnTo>
                  <a:pt x="1036520" y="97246"/>
                </a:lnTo>
                <a:lnTo>
                  <a:pt x="1032768" y="91285"/>
                </a:lnTo>
                <a:lnTo>
                  <a:pt x="1046010" y="83007"/>
                </a:lnTo>
                <a:lnTo>
                  <a:pt x="1049613" y="79364"/>
                </a:lnTo>
                <a:lnTo>
                  <a:pt x="974432" y="79364"/>
                </a:lnTo>
                <a:lnTo>
                  <a:pt x="974432" y="23842"/>
                </a:lnTo>
                <a:lnTo>
                  <a:pt x="980922" y="21833"/>
                </a:lnTo>
                <a:lnTo>
                  <a:pt x="1057203" y="21833"/>
                </a:lnTo>
                <a:lnTo>
                  <a:pt x="1049485" y="13168"/>
                </a:lnTo>
                <a:lnTo>
                  <a:pt x="1030505" y="4892"/>
                </a:lnTo>
                <a:lnTo>
                  <a:pt x="1004621" y="2009"/>
                </a:lnTo>
                <a:close/>
              </a:path>
              <a:path w="2007234" h="170814">
                <a:moveTo>
                  <a:pt x="1036520" y="97246"/>
                </a:moveTo>
                <a:lnTo>
                  <a:pt x="1006809" y="97246"/>
                </a:lnTo>
                <a:lnTo>
                  <a:pt x="1043560" y="166698"/>
                </a:lnTo>
                <a:lnTo>
                  <a:pt x="1080239" y="166698"/>
                </a:lnTo>
                <a:lnTo>
                  <a:pt x="1036520" y="97246"/>
                </a:lnTo>
                <a:close/>
              </a:path>
              <a:path w="2007234" h="170814">
                <a:moveTo>
                  <a:pt x="1057203" y="21833"/>
                </a:moveTo>
                <a:lnTo>
                  <a:pt x="993829" y="21833"/>
                </a:lnTo>
                <a:lnTo>
                  <a:pt x="1010865" y="24006"/>
                </a:lnTo>
                <a:lnTo>
                  <a:pt x="1023033" y="30272"/>
                </a:lnTo>
                <a:lnTo>
                  <a:pt x="1030334" y="40255"/>
                </a:lnTo>
                <a:lnTo>
                  <a:pt x="1032768" y="53579"/>
                </a:lnTo>
                <a:lnTo>
                  <a:pt x="1029798" y="65152"/>
                </a:lnTo>
                <a:lnTo>
                  <a:pt x="1021967" y="73177"/>
                </a:lnTo>
                <a:lnTo>
                  <a:pt x="1010895" y="77850"/>
                </a:lnTo>
                <a:lnTo>
                  <a:pt x="998204" y="79364"/>
                </a:lnTo>
                <a:lnTo>
                  <a:pt x="1049613" y="79364"/>
                </a:lnTo>
                <a:lnTo>
                  <a:pt x="1056230" y="72675"/>
                </a:lnTo>
                <a:lnTo>
                  <a:pt x="1062814" y="59744"/>
                </a:lnTo>
                <a:lnTo>
                  <a:pt x="1065145" y="43667"/>
                </a:lnTo>
                <a:lnTo>
                  <a:pt x="1061164" y="26280"/>
                </a:lnTo>
                <a:lnTo>
                  <a:pt x="1057203" y="21833"/>
                </a:lnTo>
                <a:close/>
              </a:path>
              <a:path w="2007234" h="170814">
                <a:moveTo>
                  <a:pt x="1138575" y="138904"/>
                </a:moveTo>
                <a:lnTo>
                  <a:pt x="1134273" y="164689"/>
                </a:lnTo>
                <a:lnTo>
                  <a:pt x="1157790" y="168423"/>
                </a:lnTo>
                <a:lnTo>
                  <a:pt x="1171661" y="170001"/>
                </a:lnTo>
                <a:lnTo>
                  <a:pt x="1186119" y="170649"/>
                </a:lnTo>
                <a:lnTo>
                  <a:pt x="1217100" y="167086"/>
                </a:lnTo>
                <a:lnTo>
                  <a:pt x="1240964" y="157012"/>
                </a:lnTo>
                <a:lnTo>
                  <a:pt x="1248995" y="148816"/>
                </a:lnTo>
                <a:lnTo>
                  <a:pt x="1201287" y="148816"/>
                </a:lnTo>
                <a:lnTo>
                  <a:pt x="1184197" y="148105"/>
                </a:lnTo>
                <a:lnTo>
                  <a:pt x="1168318" y="146095"/>
                </a:lnTo>
                <a:lnTo>
                  <a:pt x="1153245" y="142967"/>
                </a:lnTo>
                <a:lnTo>
                  <a:pt x="1138575" y="138904"/>
                </a:lnTo>
                <a:close/>
              </a:path>
              <a:path w="2007234" h="170814">
                <a:moveTo>
                  <a:pt x="1203401" y="0"/>
                </a:moveTo>
                <a:lnTo>
                  <a:pt x="1176545" y="3501"/>
                </a:lnTo>
                <a:lnTo>
                  <a:pt x="1155356" y="13143"/>
                </a:lnTo>
                <a:lnTo>
                  <a:pt x="1141455" y="27633"/>
                </a:lnTo>
                <a:lnTo>
                  <a:pt x="1136461" y="45676"/>
                </a:lnTo>
                <a:lnTo>
                  <a:pt x="1139393" y="61501"/>
                </a:lnTo>
                <a:lnTo>
                  <a:pt x="1148602" y="74173"/>
                </a:lnTo>
                <a:lnTo>
                  <a:pt x="1164701" y="84988"/>
                </a:lnTo>
                <a:lnTo>
                  <a:pt x="1188307" y="95237"/>
                </a:lnTo>
                <a:lnTo>
                  <a:pt x="1209645" y="103591"/>
                </a:lnTo>
                <a:lnTo>
                  <a:pt x="1222889" y="111386"/>
                </a:lnTo>
                <a:lnTo>
                  <a:pt x="1229653" y="119545"/>
                </a:lnTo>
                <a:lnTo>
                  <a:pt x="1231549" y="128992"/>
                </a:lnTo>
                <a:lnTo>
                  <a:pt x="1228943" y="137938"/>
                </a:lnTo>
                <a:lnTo>
                  <a:pt x="1222078" y="144103"/>
                </a:lnTo>
                <a:lnTo>
                  <a:pt x="1212383" y="147668"/>
                </a:lnTo>
                <a:lnTo>
                  <a:pt x="1201287" y="148816"/>
                </a:lnTo>
                <a:lnTo>
                  <a:pt x="1248995" y="148816"/>
                </a:lnTo>
                <a:lnTo>
                  <a:pt x="1256311" y="141349"/>
                </a:lnTo>
                <a:lnTo>
                  <a:pt x="1261737" y="121022"/>
                </a:lnTo>
                <a:lnTo>
                  <a:pt x="1259343" y="106327"/>
                </a:lnTo>
                <a:lnTo>
                  <a:pt x="1250672" y="94031"/>
                </a:lnTo>
                <a:lnTo>
                  <a:pt x="1233497" y="82840"/>
                </a:lnTo>
                <a:lnTo>
                  <a:pt x="1187672" y="64268"/>
                </a:lnTo>
                <a:lnTo>
                  <a:pt x="1175628" y="57070"/>
                </a:lnTo>
                <a:lnTo>
                  <a:pt x="1168847" y="49130"/>
                </a:lnTo>
                <a:lnTo>
                  <a:pt x="1166722" y="39715"/>
                </a:lnTo>
                <a:lnTo>
                  <a:pt x="1168679" y="31578"/>
                </a:lnTo>
                <a:lnTo>
                  <a:pt x="1174279" y="25299"/>
                </a:lnTo>
                <a:lnTo>
                  <a:pt x="1183119" y="21255"/>
                </a:lnTo>
                <a:lnTo>
                  <a:pt x="1194797" y="19824"/>
                </a:lnTo>
                <a:lnTo>
                  <a:pt x="1253662" y="19824"/>
                </a:lnTo>
                <a:lnTo>
                  <a:pt x="1257435" y="5960"/>
                </a:lnTo>
                <a:lnTo>
                  <a:pt x="1246562" y="3362"/>
                </a:lnTo>
                <a:lnTo>
                  <a:pt x="1233672" y="1498"/>
                </a:lnTo>
                <a:lnTo>
                  <a:pt x="1219156" y="375"/>
                </a:lnTo>
                <a:lnTo>
                  <a:pt x="1203401" y="0"/>
                </a:lnTo>
                <a:close/>
              </a:path>
              <a:path w="2007234" h="170814">
                <a:moveTo>
                  <a:pt x="1253662" y="19824"/>
                </a:moveTo>
                <a:lnTo>
                  <a:pt x="1194797" y="19824"/>
                </a:lnTo>
                <a:lnTo>
                  <a:pt x="1210246" y="20545"/>
                </a:lnTo>
                <a:lnTo>
                  <a:pt x="1224484" y="22578"/>
                </a:lnTo>
                <a:lnTo>
                  <a:pt x="1237917" y="25729"/>
                </a:lnTo>
                <a:lnTo>
                  <a:pt x="1250945" y="29803"/>
                </a:lnTo>
                <a:lnTo>
                  <a:pt x="1253662" y="19824"/>
                </a:lnTo>
                <a:close/>
              </a:path>
              <a:path w="2007234" h="170814">
                <a:moveTo>
                  <a:pt x="1359013" y="2009"/>
                </a:moveTo>
                <a:lnTo>
                  <a:pt x="1326564" y="2009"/>
                </a:lnTo>
                <a:lnTo>
                  <a:pt x="1326564" y="166698"/>
                </a:lnTo>
                <a:lnTo>
                  <a:pt x="1359013" y="166698"/>
                </a:lnTo>
                <a:lnTo>
                  <a:pt x="1359013" y="2009"/>
                </a:lnTo>
                <a:close/>
              </a:path>
              <a:path w="2007234" h="170814">
                <a:moveTo>
                  <a:pt x="1499457" y="2009"/>
                </a:moveTo>
                <a:lnTo>
                  <a:pt x="1436746" y="2009"/>
                </a:lnTo>
                <a:lnTo>
                  <a:pt x="1436746" y="166698"/>
                </a:lnTo>
                <a:lnTo>
                  <a:pt x="1484290" y="166698"/>
                </a:lnTo>
                <a:lnTo>
                  <a:pt x="1525102" y="160869"/>
                </a:lnTo>
                <a:lnTo>
                  <a:pt x="1552208" y="146874"/>
                </a:lnTo>
                <a:lnTo>
                  <a:pt x="1499457" y="146874"/>
                </a:lnTo>
                <a:lnTo>
                  <a:pt x="1491355" y="146560"/>
                </a:lnTo>
                <a:lnTo>
                  <a:pt x="1476026" y="145178"/>
                </a:lnTo>
                <a:lnTo>
                  <a:pt x="1469195" y="144864"/>
                </a:lnTo>
                <a:lnTo>
                  <a:pt x="1469195" y="23842"/>
                </a:lnTo>
                <a:lnTo>
                  <a:pt x="1565231" y="23842"/>
                </a:lnTo>
                <a:lnTo>
                  <a:pt x="1563955" y="22101"/>
                </a:lnTo>
                <a:lnTo>
                  <a:pt x="1536054" y="7126"/>
                </a:lnTo>
                <a:lnTo>
                  <a:pt x="1499457" y="2009"/>
                </a:lnTo>
                <a:close/>
              </a:path>
              <a:path w="2007234" h="170814">
                <a:moveTo>
                  <a:pt x="1565231" y="23842"/>
                </a:moveTo>
                <a:lnTo>
                  <a:pt x="1488592" y="23842"/>
                </a:lnTo>
                <a:lnTo>
                  <a:pt x="1514568" y="27308"/>
                </a:lnTo>
                <a:lnTo>
                  <a:pt x="1535881" y="38208"/>
                </a:lnTo>
                <a:lnTo>
                  <a:pt x="1550303" y="57296"/>
                </a:lnTo>
                <a:lnTo>
                  <a:pt x="1555606" y="85324"/>
                </a:lnTo>
                <a:lnTo>
                  <a:pt x="1550781" y="114211"/>
                </a:lnTo>
                <a:lnTo>
                  <a:pt x="1538059" y="133228"/>
                </a:lnTo>
                <a:lnTo>
                  <a:pt x="1520074" y="143680"/>
                </a:lnTo>
                <a:lnTo>
                  <a:pt x="1499457" y="146874"/>
                </a:lnTo>
                <a:lnTo>
                  <a:pt x="1552208" y="146874"/>
                </a:lnTo>
                <a:lnTo>
                  <a:pt x="1558012" y="143877"/>
                </a:lnTo>
                <a:lnTo>
                  <a:pt x="1579984" y="116461"/>
                </a:lnTo>
                <a:lnTo>
                  <a:pt x="1587982" y="79364"/>
                </a:lnTo>
                <a:lnTo>
                  <a:pt x="1581739" y="46369"/>
                </a:lnTo>
                <a:lnTo>
                  <a:pt x="1565231" y="23842"/>
                </a:lnTo>
                <a:close/>
              </a:path>
              <a:path w="2007234" h="170814">
                <a:moveTo>
                  <a:pt x="1728427" y="0"/>
                </a:moveTo>
                <a:lnTo>
                  <a:pt x="1696050" y="3951"/>
                </a:lnTo>
                <a:lnTo>
                  <a:pt x="1626922" y="166698"/>
                </a:lnTo>
                <a:lnTo>
                  <a:pt x="1659298" y="166698"/>
                </a:lnTo>
                <a:lnTo>
                  <a:pt x="1674466" y="121022"/>
                </a:lnTo>
                <a:lnTo>
                  <a:pt x="1778666" y="121022"/>
                </a:lnTo>
                <a:lnTo>
                  <a:pt x="1770437" y="101197"/>
                </a:lnTo>
                <a:lnTo>
                  <a:pt x="1683070" y="101197"/>
                </a:lnTo>
                <a:lnTo>
                  <a:pt x="1709030" y="29803"/>
                </a:lnTo>
                <a:lnTo>
                  <a:pt x="1740799" y="29803"/>
                </a:lnTo>
                <a:lnTo>
                  <a:pt x="1728427" y="0"/>
                </a:lnTo>
                <a:close/>
              </a:path>
              <a:path w="2007234" h="170814">
                <a:moveTo>
                  <a:pt x="1778666" y="121022"/>
                </a:moveTo>
                <a:lnTo>
                  <a:pt x="1745709" y="121022"/>
                </a:lnTo>
                <a:lnTo>
                  <a:pt x="1762991" y="166698"/>
                </a:lnTo>
                <a:lnTo>
                  <a:pt x="1797628" y="166698"/>
                </a:lnTo>
                <a:lnTo>
                  <a:pt x="1778666" y="121022"/>
                </a:lnTo>
                <a:close/>
              </a:path>
              <a:path w="2007234" h="170814">
                <a:moveTo>
                  <a:pt x="1740799" y="29803"/>
                </a:moveTo>
                <a:lnTo>
                  <a:pt x="1709030" y="29803"/>
                </a:lnTo>
                <a:lnTo>
                  <a:pt x="1737104" y="101197"/>
                </a:lnTo>
                <a:lnTo>
                  <a:pt x="1770437" y="101197"/>
                </a:lnTo>
                <a:lnTo>
                  <a:pt x="1740799" y="29803"/>
                </a:lnTo>
                <a:close/>
              </a:path>
              <a:path w="2007234" h="170814">
                <a:moveTo>
                  <a:pt x="1916415" y="2009"/>
                </a:moveTo>
                <a:lnTo>
                  <a:pt x="1853776" y="2009"/>
                </a:lnTo>
                <a:lnTo>
                  <a:pt x="1853776" y="166698"/>
                </a:lnTo>
                <a:lnTo>
                  <a:pt x="1901320" y="166698"/>
                </a:lnTo>
                <a:lnTo>
                  <a:pt x="1943367" y="160869"/>
                </a:lnTo>
                <a:lnTo>
                  <a:pt x="1971010" y="146874"/>
                </a:lnTo>
                <a:lnTo>
                  <a:pt x="1918603" y="146874"/>
                </a:lnTo>
                <a:lnTo>
                  <a:pt x="1910200" y="146560"/>
                </a:lnTo>
                <a:lnTo>
                  <a:pt x="1893366" y="145178"/>
                </a:lnTo>
                <a:lnTo>
                  <a:pt x="1886153" y="144864"/>
                </a:lnTo>
                <a:lnTo>
                  <a:pt x="1886153" y="23842"/>
                </a:lnTo>
                <a:lnTo>
                  <a:pt x="1984185" y="23842"/>
                </a:lnTo>
                <a:lnTo>
                  <a:pt x="1982891" y="22101"/>
                </a:lnTo>
                <a:lnTo>
                  <a:pt x="1954319" y="7126"/>
                </a:lnTo>
                <a:lnTo>
                  <a:pt x="1916415" y="2009"/>
                </a:lnTo>
                <a:close/>
              </a:path>
              <a:path w="2007234" h="170814">
                <a:moveTo>
                  <a:pt x="1984185" y="23842"/>
                </a:moveTo>
                <a:lnTo>
                  <a:pt x="1905623" y="23842"/>
                </a:lnTo>
                <a:lnTo>
                  <a:pt x="1932821" y="27308"/>
                </a:lnTo>
                <a:lnTo>
                  <a:pt x="1954762" y="38208"/>
                </a:lnTo>
                <a:lnTo>
                  <a:pt x="1969415" y="57296"/>
                </a:lnTo>
                <a:lnTo>
                  <a:pt x="1974751" y="85324"/>
                </a:lnTo>
                <a:lnTo>
                  <a:pt x="1969926" y="114211"/>
                </a:lnTo>
                <a:lnTo>
                  <a:pt x="1957205" y="133228"/>
                </a:lnTo>
                <a:lnTo>
                  <a:pt x="1939220" y="143680"/>
                </a:lnTo>
                <a:lnTo>
                  <a:pt x="1918603" y="146874"/>
                </a:lnTo>
                <a:lnTo>
                  <a:pt x="1971010" y="146874"/>
                </a:lnTo>
                <a:lnTo>
                  <a:pt x="1976930" y="143877"/>
                </a:lnTo>
                <a:lnTo>
                  <a:pt x="1999158" y="116461"/>
                </a:lnTo>
                <a:lnTo>
                  <a:pt x="2007201" y="79364"/>
                </a:lnTo>
                <a:lnTo>
                  <a:pt x="2000921" y="46369"/>
                </a:lnTo>
                <a:lnTo>
                  <a:pt x="1984185" y="23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83661" y="3371394"/>
            <a:ext cx="2733675" cy="323850"/>
          </a:xfrm>
          <a:custGeom>
            <a:avLst/>
            <a:gdLst/>
            <a:ahLst/>
            <a:cxnLst/>
            <a:rect l="l" t="t" r="r" b="b"/>
            <a:pathLst>
              <a:path w="2733675" h="323850">
                <a:moveTo>
                  <a:pt x="119379" y="85324"/>
                </a:moveTo>
                <a:lnTo>
                  <a:pt x="56221" y="85324"/>
                </a:lnTo>
                <a:lnTo>
                  <a:pt x="235532" y="323484"/>
                </a:lnTo>
                <a:lnTo>
                  <a:pt x="287378" y="313572"/>
                </a:lnTo>
                <a:lnTo>
                  <a:pt x="287378" y="236150"/>
                </a:lnTo>
                <a:lnTo>
                  <a:pt x="231229" y="236150"/>
                </a:lnTo>
                <a:lnTo>
                  <a:pt x="119379" y="85324"/>
                </a:lnTo>
                <a:close/>
              </a:path>
              <a:path w="2733675" h="323850">
                <a:moveTo>
                  <a:pt x="60523" y="5960"/>
                </a:moveTo>
                <a:lnTo>
                  <a:pt x="0" y="5960"/>
                </a:lnTo>
                <a:lnTo>
                  <a:pt x="0" y="317524"/>
                </a:lnTo>
                <a:lnTo>
                  <a:pt x="56221" y="317524"/>
                </a:lnTo>
                <a:lnTo>
                  <a:pt x="56221" y="85324"/>
                </a:lnTo>
                <a:lnTo>
                  <a:pt x="119379" y="85324"/>
                </a:lnTo>
                <a:lnTo>
                  <a:pt x="60523" y="5960"/>
                </a:lnTo>
                <a:close/>
              </a:path>
              <a:path w="2733675" h="323850">
                <a:moveTo>
                  <a:pt x="287378" y="5960"/>
                </a:moveTo>
                <a:lnTo>
                  <a:pt x="231229" y="5960"/>
                </a:lnTo>
                <a:lnTo>
                  <a:pt x="231229" y="236150"/>
                </a:lnTo>
                <a:lnTo>
                  <a:pt x="287378" y="236150"/>
                </a:lnTo>
                <a:lnTo>
                  <a:pt x="287378" y="5960"/>
                </a:lnTo>
                <a:close/>
              </a:path>
              <a:path w="2733675" h="323850">
                <a:moveTo>
                  <a:pt x="570454" y="0"/>
                </a:moveTo>
                <a:lnTo>
                  <a:pt x="507743" y="7969"/>
                </a:lnTo>
                <a:lnTo>
                  <a:pt x="375976" y="317524"/>
                </a:lnTo>
                <a:lnTo>
                  <a:pt x="436427" y="317524"/>
                </a:lnTo>
                <a:lnTo>
                  <a:pt x="468876" y="232199"/>
                </a:lnTo>
                <a:lnTo>
                  <a:pt x="663666" y="232199"/>
                </a:lnTo>
                <a:lnTo>
                  <a:pt x="647723" y="192483"/>
                </a:lnTo>
                <a:lnTo>
                  <a:pt x="483971" y="192483"/>
                </a:lnTo>
                <a:lnTo>
                  <a:pt x="535817" y="59539"/>
                </a:lnTo>
                <a:lnTo>
                  <a:pt x="594355" y="59539"/>
                </a:lnTo>
                <a:lnTo>
                  <a:pt x="570454" y="0"/>
                </a:lnTo>
                <a:close/>
              </a:path>
              <a:path w="2733675" h="323850">
                <a:moveTo>
                  <a:pt x="663666" y="232199"/>
                </a:moveTo>
                <a:lnTo>
                  <a:pt x="600643" y="232199"/>
                </a:lnTo>
                <a:lnTo>
                  <a:pt x="635207" y="317524"/>
                </a:lnTo>
                <a:lnTo>
                  <a:pt x="697919" y="317524"/>
                </a:lnTo>
                <a:lnTo>
                  <a:pt x="663666" y="232199"/>
                </a:lnTo>
                <a:close/>
              </a:path>
              <a:path w="2733675" h="323850">
                <a:moveTo>
                  <a:pt x="594355" y="59539"/>
                </a:moveTo>
                <a:lnTo>
                  <a:pt x="535817" y="59539"/>
                </a:lnTo>
                <a:lnTo>
                  <a:pt x="585549" y="192483"/>
                </a:lnTo>
                <a:lnTo>
                  <a:pt x="647723" y="192483"/>
                </a:lnTo>
                <a:lnTo>
                  <a:pt x="594355" y="59539"/>
                </a:lnTo>
                <a:close/>
              </a:path>
              <a:path w="2733675" h="323850">
                <a:moveTo>
                  <a:pt x="933378" y="0"/>
                </a:moveTo>
                <a:lnTo>
                  <a:pt x="882597" y="5450"/>
                </a:lnTo>
                <a:lnTo>
                  <a:pt x="838892" y="21101"/>
                </a:lnTo>
                <a:lnTo>
                  <a:pt x="803224" y="45902"/>
                </a:lnTo>
                <a:lnTo>
                  <a:pt x="776556" y="78801"/>
                </a:lnTo>
                <a:lnTo>
                  <a:pt x="759850" y="118747"/>
                </a:lnTo>
                <a:lnTo>
                  <a:pt x="754067" y="164689"/>
                </a:lnTo>
                <a:lnTo>
                  <a:pt x="759800" y="212985"/>
                </a:lnTo>
                <a:lnTo>
                  <a:pt x="776157" y="252621"/>
                </a:lnTo>
                <a:lnTo>
                  <a:pt x="801875" y="283543"/>
                </a:lnTo>
                <a:lnTo>
                  <a:pt x="835695" y="305696"/>
                </a:lnTo>
                <a:lnTo>
                  <a:pt x="876352" y="319028"/>
                </a:lnTo>
                <a:lnTo>
                  <a:pt x="922586" y="323484"/>
                </a:lnTo>
                <a:lnTo>
                  <a:pt x="951633" y="321749"/>
                </a:lnTo>
                <a:lnTo>
                  <a:pt x="981487" y="317038"/>
                </a:lnTo>
                <a:lnTo>
                  <a:pt x="1008907" y="310092"/>
                </a:lnTo>
                <a:lnTo>
                  <a:pt x="1030653" y="301651"/>
                </a:lnTo>
                <a:lnTo>
                  <a:pt x="1023829" y="281826"/>
                </a:lnTo>
                <a:lnTo>
                  <a:pt x="939868" y="281826"/>
                </a:lnTo>
                <a:lnTo>
                  <a:pt x="896013" y="275408"/>
                </a:lnTo>
                <a:lnTo>
                  <a:pt x="856411" y="254292"/>
                </a:lnTo>
                <a:lnTo>
                  <a:pt x="827746" y="215682"/>
                </a:lnTo>
                <a:lnTo>
                  <a:pt x="816706" y="156786"/>
                </a:lnTo>
                <a:lnTo>
                  <a:pt x="825252" y="101133"/>
                </a:lnTo>
                <a:lnTo>
                  <a:pt x="847779" y="65743"/>
                </a:lnTo>
                <a:lnTo>
                  <a:pt x="879616" y="47092"/>
                </a:lnTo>
                <a:lnTo>
                  <a:pt x="916096" y="41657"/>
                </a:lnTo>
                <a:lnTo>
                  <a:pt x="1018867" y="41657"/>
                </a:lnTo>
                <a:lnTo>
                  <a:pt x="1028466" y="13930"/>
                </a:lnTo>
                <a:lnTo>
                  <a:pt x="1012091" y="8391"/>
                </a:lnTo>
                <a:lnTo>
                  <a:pt x="989836" y="3976"/>
                </a:lnTo>
                <a:lnTo>
                  <a:pt x="963125" y="1055"/>
                </a:lnTo>
                <a:lnTo>
                  <a:pt x="933378" y="0"/>
                </a:lnTo>
                <a:close/>
              </a:path>
              <a:path w="2733675" h="323850">
                <a:moveTo>
                  <a:pt x="1017674" y="263944"/>
                </a:moveTo>
                <a:lnTo>
                  <a:pt x="1003681" y="270072"/>
                </a:lnTo>
                <a:lnTo>
                  <a:pt x="985251" y="275849"/>
                </a:lnTo>
                <a:lnTo>
                  <a:pt x="963582" y="280144"/>
                </a:lnTo>
                <a:lnTo>
                  <a:pt x="939868" y="281826"/>
                </a:lnTo>
                <a:lnTo>
                  <a:pt x="1023829" y="281826"/>
                </a:lnTo>
                <a:lnTo>
                  <a:pt x="1017674" y="263944"/>
                </a:lnTo>
                <a:close/>
              </a:path>
              <a:path w="2733675" h="323850">
                <a:moveTo>
                  <a:pt x="1018867" y="41657"/>
                </a:moveTo>
                <a:lnTo>
                  <a:pt x="916096" y="41657"/>
                </a:lnTo>
                <a:lnTo>
                  <a:pt x="945569" y="43026"/>
                </a:lnTo>
                <a:lnTo>
                  <a:pt x="972007" y="46630"/>
                </a:lnTo>
                <a:lnTo>
                  <a:pt x="994809" y="51716"/>
                </a:lnTo>
                <a:lnTo>
                  <a:pt x="1013371" y="57530"/>
                </a:lnTo>
                <a:lnTo>
                  <a:pt x="1018867" y="41657"/>
                </a:lnTo>
                <a:close/>
              </a:path>
              <a:path w="2733675" h="323850">
                <a:moveTo>
                  <a:pt x="1188380" y="5960"/>
                </a:moveTo>
                <a:lnTo>
                  <a:pt x="1127856" y="5960"/>
                </a:lnTo>
                <a:lnTo>
                  <a:pt x="1127856" y="317524"/>
                </a:lnTo>
                <a:lnTo>
                  <a:pt x="1188380" y="317524"/>
                </a:lnTo>
                <a:lnTo>
                  <a:pt x="1188380" y="5960"/>
                </a:lnTo>
                <a:close/>
              </a:path>
              <a:path w="2733675" h="323850">
                <a:moveTo>
                  <a:pt x="1475685" y="0"/>
                </a:moveTo>
                <a:lnTo>
                  <a:pt x="1425477" y="5190"/>
                </a:lnTo>
                <a:lnTo>
                  <a:pt x="1381572" y="20357"/>
                </a:lnTo>
                <a:lnTo>
                  <a:pt x="1345231" y="44897"/>
                </a:lnTo>
                <a:lnTo>
                  <a:pt x="1317713" y="78205"/>
                </a:lnTo>
                <a:lnTo>
                  <a:pt x="1300279" y="119677"/>
                </a:lnTo>
                <a:lnTo>
                  <a:pt x="1294187" y="168707"/>
                </a:lnTo>
                <a:lnTo>
                  <a:pt x="1301435" y="222892"/>
                </a:lnTo>
                <a:lnTo>
                  <a:pt x="1322067" y="266038"/>
                </a:lnTo>
                <a:lnTo>
                  <a:pt x="1354418" y="297569"/>
                </a:lnTo>
                <a:lnTo>
                  <a:pt x="1396821" y="316910"/>
                </a:lnTo>
                <a:lnTo>
                  <a:pt x="1447611" y="323484"/>
                </a:lnTo>
                <a:lnTo>
                  <a:pt x="1498741" y="318438"/>
                </a:lnTo>
                <a:lnTo>
                  <a:pt x="1543263" y="303633"/>
                </a:lnTo>
                <a:lnTo>
                  <a:pt x="1573568" y="283769"/>
                </a:lnTo>
                <a:lnTo>
                  <a:pt x="1471383" y="283769"/>
                </a:lnTo>
                <a:lnTo>
                  <a:pt x="1425254" y="276420"/>
                </a:lnTo>
                <a:lnTo>
                  <a:pt x="1389038" y="253262"/>
                </a:lnTo>
                <a:lnTo>
                  <a:pt x="1365373" y="212623"/>
                </a:lnTo>
                <a:lnTo>
                  <a:pt x="1356898" y="152834"/>
                </a:lnTo>
                <a:lnTo>
                  <a:pt x="1364454" y="101953"/>
                </a:lnTo>
                <a:lnTo>
                  <a:pt x="1384963" y="67459"/>
                </a:lnTo>
                <a:lnTo>
                  <a:pt x="1415195" y="47859"/>
                </a:lnTo>
                <a:lnTo>
                  <a:pt x="1451913" y="41657"/>
                </a:lnTo>
                <a:lnTo>
                  <a:pt x="1585914" y="41657"/>
                </a:lnTo>
                <a:lnTo>
                  <a:pt x="1570594" y="26603"/>
                </a:lnTo>
                <a:lnTo>
                  <a:pt x="1527543" y="6777"/>
                </a:lnTo>
                <a:lnTo>
                  <a:pt x="1475685" y="0"/>
                </a:lnTo>
                <a:close/>
              </a:path>
              <a:path w="2733675" h="323850">
                <a:moveTo>
                  <a:pt x="1585914" y="41657"/>
                </a:moveTo>
                <a:lnTo>
                  <a:pt x="1451913" y="41657"/>
                </a:lnTo>
                <a:lnTo>
                  <a:pt x="1499338" y="48702"/>
                </a:lnTo>
                <a:lnTo>
                  <a:pt x="1536200" y="71193"/>
                </a:lnTo>
                <a:lnTo>
                  <a:pt x="1560087" y="111164"/>
                </a:lnTo>
                <a:lnTo>
                  <a:pt x="1568586" y="170649"/>
                </a:lnTo>
                <a:lnTo>
                  <a:pt x="1560996" y="222654"/>
                </a:lnTo>
                <a:lnTo>
                  <a:pt x="1540247" y="257724"/>
                </a:lnTo>
                <a:lnTo>
                  <a:pt x="1509366" y="277537"/>
                </a:lnTo>
                <a:lnTo>
                  <a:pt x="1471383" y="283769"/>
                </a:lnTo>
                <a:lnTo>
                  <a:pt x="1573568" y="283769"/>
                </a:lnTo>
                <a:lnTo>
                  <a:pt x="1579979" y="279566"/>
                </a:lnTo>
                <a:lnTo>
                  <a:pt x="1607690" y="246737"/>
                </a:lnTo>
                <a:lnTo>
                  <a:pt x="1625195" y="205644"/>
                </a:lnTo>
                <a:lnTo>
                  <a:pt x="1631297" y="156786"/>
                </a:lnTo>
                <a:lnTo>
                  <a:pt x="1624032" y="102366"/>
                </a:lnTo>
                <a:lnTo>
                  <a:pt x="1603277" y="58719"/>
                </a:lnTo>
                <a:lnTo>
                  <a:pt x="1585914" y="41657"/>
                </a:lnTo>
                <a:close/>
              </a:path>
              <a:path w="2733675" h="323850">
                <a:moveTo>
                  <a:pt x="1855098" y="85324"/>
                </a:moveTo>
                <a:lnTo>
                  <a:pt x="1791138" y="85324"/>
                </a:lnTo>
                <a:lnTo>
                  <a:pt x="1970522" y="323484"/>
                </a:lnTo>
                <a:lnTo>
                  <a:pt x="2022368" y="313572"/>
                </a:lnTo>
                <a:lnTo>
                  <a:pt x="2022368" y="236150"/>
                </a:lnTo>
                <a:lnTo>
                  <a:pt x="1968334" y="236150"/>
                </a:lnTo>
                <a:lnTo>
                  <a:pt x="1855098" y="85324"/>
                </a:lnTo>
                <a:close/>
              </a:path>
              <a:path w="2733675" h="323850">
                <a:moveTo>
                  <a:pt x="1795513" y="5960"/>
                </a:moveTo>
                <a:lnTo>
                  <a:pt x="1734990" y="5960"/>
                </a:lnTo>
                <a:lnTo>
                  <a:pt x="1734990" y="317524"/>
                </a:lnTo>
                <a:lnTo>
                  <a:pt x="1791138" y="317524"/>
                </a:lnTo>
                <a:lnTo>
                  <a:pt x="1791138" y="85324"/>
                </a:lnTo>
                <a:lnTo>
                  <a:pt x="1855098" y="85324"/>
                </a:lnTo>
                <a:lnTo>
                  <a:pt x="1795513" y="5960"/>
                </a:lnTo>
                <a:close/>
              </a:path>
              <a:path w="2733675" h="323850">
                <a:moveTo>
                  <a:pt x="2022368" y="5960"/>
                </a:moveTo>
                <a:lnTo>
                  <a:pt x="1968334" y="5960"/>
                </a:lnTo>
                <a:lnTo>
                  <a:pt x="1968334" y="236150"/>
                </a:lnTo>
                <a:lnTo>
                  <a:pt x="2022368" y="236150"/>
                </a:lnTo>
                <a:lnTo>
                  <a:pt x="2022368" y="5960"/>
                </a:lnTo>
                <a:close/>
              </a:path>
              <a:path w="2733675" h="323850">
                <a:moveTo>
                  <a:pt x="2305371" y="0"/>
                </a:moveTo>
                <a:lnTo>
                  <a:pt x="2242733" y="7969"/>
                </a:lnTo>
                <a:lnTo>
                  <a:pt x="2113081" y="317524"/>
                </a:lnTo>
                <a:lnTo>
                  <a:pt x="2171417" y="317524"/>
                </a:lnTo>
                <a:lnTo>
                  <a:pt x="2203866" y="232199"/>
                </a:lnTo>
                <a:lnTo>
                  <a:pt x="2400183" y="232199"/>
                </a:lnTo>
                <a:lnTo>
                  <a:pt x="2383966" y="192483"/>
                </a:lnTo>
                <a:lnTo>
                  <a:pt x="2218961" y="192483"/>
                </a:lnTo>
                <a:lnTo>
                  <a:pt x="2270807" y="59539"/>
                </a:lnTo>
                <a:lnTo>
                  <a:pt x="2329683" y="59539"/>
                </a:lnTo>
                <a:lnTo>
                  <a:pt x="2305371" y="0"/>
                </a:lnTo>
                <a:close/>
              </a:path>
              <a:path w="2733675" h="323850">
                <a:moveTo>
                  <a:pt x="2400183" y="232199"/>
                </a:moveTo>
                <a:lnTo>
                  <a:pt x="2337821" y="232199"/>
                </a:lnTo>
                <a:lnTo>
                  <a:pt x="2370197" y="317524"/>
                </a:lnTo>
                <a:lnTo>
                  <a:pt x="2435023" y="317524"/>
                </a:lnTo>
                <a:lnTo>
                  <a:pt x="2400183" y="232199"/>
                </a:lnTo>
                <a:close/>
              </a:path>
              <a:path w="2733675" h="323850">
                <a:moveTo>
                  <a:pt x="2329683" y="59539"/>
                </a:moveTo>
                <a:lnTo>
                  <a:pt x="2270807" y="59539"/>
                </a:lnTo>
                <a:lnTo>
                  <a:pt x="2320539" y="192483"/>
                </a:lnTo>
                <a:lnTo>
                  <a:pt x="2383966" y="192483"/>
                </a:lnTo>
                <a:lnTo>
                  <a:pt x="2329683" y="59539"/>
                </a:lnTo>
                <a:close/>
              </a:path>
              <a:path w="2733675" h="323850">
                <a:moveTo>
                  <a:pt x="2586260" y="5960"/>
                </a:moveTo>
                <a:lnTo>
                  <a:pt x="2523621" y="5960"/>
                </a:lnTo>
                <a:lnTo>
                  <a:pt x="2523621" y="317524"/>
                </a:lnTo>
                <a:lnTo>
                  <a:pt x="2726704" y="317524"/>
                </a:lnTo>
                <a:lnTo>
                  <a:pt x="2732895" y="275866"/>
                </a:lnTo>
                <a:lnTo>
                  <a:pt x="2586260" y="275866"/>
                </a:lnTo>
                <a:lnTo>
                  <a:pt x="2586260" y="5960"/>
                </a:lnTo>
                <a:close/>
              </a:path>
              <a:path w="2733675" h="323850">
                <a:moveTo>
                  <a:pt x="2733194" y="273857"/>
                </a:moveTo>
                <a:lnTo>
                  <a:pt x="2586260" y="275866"/>
                </a:lnTo>
                <a:lnTo>
                  <a:pt x="2732895" y="275866"/>
                </a:lnTo>
                <a:lnTo>
                  <a:pt x="2733194" y="2738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88036" y="3847646"/>
            <a:ext cx="332740" cy="163195"/>
          </a:xfrm>
          <a:custGeom>
            <a:avLst/>
            <a:gdLst/>
            <a:ahLst/>
            <a:cxnLst/>
            <a:rect l="l" t="t" r="r" b="b"/>
            <a:pathLst>
              <a:path w="332739" h="163195">
                <a:moveTo>
                  <a:pt x="60450" y="0"/>
                </a:moveTo>
                <a:lnTo>
                  <a:pt x="0" y="0"/>
                </a:lnTo>
                <a:lnTo>
                  <a:pt x="0" y="162747"/>
                </a:lnTo>
                <a:lnTo>
                  <a:pt x="47471" y="162747"/>
                </a:lnTo>
                <a:lnTo>
                  <a:pt x="88294" y="156918"/>
                </a:lnTo>
                <a:lnTo>
                  <a:pt x="115420" y="142922"/>
                </a:lnTo>
                <a:lnTo>
                  <a:pt x="62638" y="142922"/>
                </a:lnTo>
                <a:lnTo>
                  <a:pt x="54269" y="142891"/>
                </a:lnTo>
                <a:lnTo>
                  <a:pt x="45894" y="142671"/>
                </a:lnTo>
                <a:lnTo>
                  <a:pt x="38325" y="142075"/>
                </a:lnTo>
                <a:lnTo>
                  <a:pt x="32376" y="140913"/>
                </a:lnTo>
                <a:lnTo>
                  <a:pt x="32376" y="19891"/>
                </a:lnTo>
                <a:lnTo>
                  <a:pt x="126958" y="19891"/>
                </a:lnTo>
                <a:lnTo>
                  <a:pt x="98354" y="5086"/>
                </a:lnTo>
                <a:lnTo>
                  <a:pt x="60450" y="0"/>
                </a:lnTo>
                <a:close/>
              </a:path>
              <a:path w="332739" h="163195">
                <a:moveTo>
                  <a:pt x="126958" y="19891"/>
                </a:moveTo>
                <a:lnTo>
                  <a:pt x="51846" y="19891"/>
                </a:lnTo>
                <a:lnTo>
                  <a:pt x="77779" y="23357"/>
                </a:lnTo>
                <a:lnTo>
                  <a:pt x="99071" y="34257"/>
                </a:lnTo>
                <a:lnTo>
                  <a:pt x="113485" y="53344"/>
                </a:lnTo>
                <a:lnTo>
                  <a:pt x="118786" y="81373"/>
                </a:lnTo>
                <a:lnTo>
                  <a:pt x="113961" y="110260"/>
                </a:lnTo>
                <a:lnTo>
                  <a:pt x="101240" y="129276"/>
                </a:lnTo>
                <a:lnTo>
                  <a:pt x="83255" y="139728"/>
                </a:lnTo>
                <a:lnTo>
                  <a:pt x="62638" y="142922"/>
                </a:lnTo>
                <a:lnTo>
                  <a:pt x="115420" y="142922"/>
                </a:lnTo>
                <a:lnTo>
                  <a:pt x="121229" y="139925"/>
                </a:lnTo>
                <a:lnTo>
                  <a:pt x="143226" y="112510"/>
                </a:lnTo>
                <a:lnTo>
                  <a:pt x="151236" y="75412"/>
                </a:lnTo>
                <a:lnTo>
                  <a:pt x="144957" y="43540"/>
                </a:lnTo>
                <a:lnTo>
                  <a:pt x="126958" y="19891"/>
                </a:lnTo>
                <a:close/>
              </a:path>
              <a:path w="332739" h="163195">
                <a:moveTo>
                  <a:pt x="328359" y="0"/>
                </a:moveTo>
                <a:lnTo>
                  <a:pt x="216062" y="0"/>
                </a:lnTo>
                <a:lnTo>
                  <a:pt x="216062" y="162747"/>
                </a:lnTo>
                <a:lnTo>
                  <a:pt x="330547" y="162747"/>
                </a:lnTo>
                <a:lnTo>
                  <a:pt x="332734" y="140913"/>
                </a:lnTo>
                <a:lnTo>
                  <a:pt x="248439" y="140913"/>
                </a:lnTo>
                <a:lnTo>
                  <a:pt x="248439" y="87334"/>
                </a:lnTo>
                <a:lnTo>
                  <a:pt x="315821" y="87334"/>
                </a:lnTo>
                <a:lnTo>
                  <a:pt x="319755" y="69452"/>
                </a:lnTo>
                <a:lnTo>
                  <a:pt x="248439" y="69452"/>
                </a:lnTo>
                <a:lnTo>
                  <a:pt x="248439" y="19891"/>
                </a:lnTo>
                <a:lnTo>
                  <a:pt x="324440" y="19891"/>
                </a:lnTo>
                <a:lnTo>
                  <a:pt x="328359" y="0"/>
                </a:lnTo>
                <a:close/>
              </a:path>
              <a:path w="332739" h="163195">
                <a:moveTo>
                  <a:pt x="315821" y="87334"/>
                </a:moveTo>
                <a:lnTo>
                  <a:pt x="248439" y="87334"/>
                </a:lnTo>
                <a:lnTo>
                  <a:pt x="315379" y="89343"/>
                </a:lnTo>
                <a:lnTo>
                  <a:pt x="315821" y="87334"/>
                </a:lnTo>
                <a:close/>
              </a:path>
              <a:path w="332739" h="163195">
                <a:moveTo>
                  <a:pt x="324440" y="19891"/>
                </a:moveTo>
                <a:lnTo>
                  <a:pt x="248439" y="19891"/>
                </a:lnTo>
                <a:lnTo>
                  <a:pt x="285427" y="20134"/>
                </a:lnTo>
                <a:lnTo>
                  <a:pt x="304633" y="20710"/>
                </a:lnTo>
                <a:lnTo>
                  <a:pt x="324057" y="21833"/>
                </a:lnTo>
                <a:lnTo>
                  <a:pt x="324440" y="198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59027" y="3843695"/>
            <a:ext cx="1555750" cy="170815"/>
          </a:xfrm>
          <a:custGeom>
            <a:avLst/>
            <a:gdLst/>
            <a:ahLst/>
            <a:cxnLst/>
            <a:rect l="l" t="t" r="r" b="b"/>
            <a:pathLst>
              <a:path w="1555750" h="170814">
                <a:moveTo>
                  <a:pt x="95087" y="0"/>
                </a:moveTo>
                <a:lnTo>
                  <a:pt x="56512" y="6384"/>
                </a:lnTo>
                <a:lnTo>
                  <a:pt x="26460" y="24303"/>
                </a:lnTo>
                <a:lnTo>
                  <a:pt x="6951" y="51903"/>
                </a:lnTo>
                <a:lnTo>
                  <a:pt x="0" y="87334"/>
                </a:lnTo>
                <a:lnTo>
                  <a:pt x="6882" y="123775"/>
                </a:lnTo>
                <a:lnTo>
                  <a:pt x="25914" y="149812"/>
                </a:lnTo>
                <a:lnTo>
                  <a:pt x="54666" y="165439"/>
                </a:lnTo>
                <a:lnTo>
                  <a:pt x="90712" y="170649"/>
                </a:lnTo>
                <a:lnTo>
                  <a:pt x="105885" y="169625"/>
                </a:lnTo>
                <a:lnTo>
                  <a:pt x="121257" y="166924"/>
                </a:lnTo>
                <a:lnTo>
                  <a:pt x="135411" y="163105"/>
                </a:lnTo>
                <a:lnTo>
                  <a:pt x="146934" y="158728"/>
                </a:lnTo>
                <a:lnTo>
                  <a:pt x="143689" y="148816"/>
                </a:lnTo>
                <a:lnTo>
                  <a:pt x="99390" y="148816"/>
                </a:lnTo>
                <a:lnTo>
                  <a:pt x="75571" y="145560"/>
                </a:lnTo>
                <a:lnTo>
                  <a:pt x="54808" y="134676"/>
                </a:lnTo>
                <a:lnTo>
                  <a:pt x="40130" y="114486"/>
                </a:lnTo>
                <a:lnTo>
                  <a:pt x="34564" y="83315"/>
                </a:lnTo>
                <a:lnTo>
                  <a:pt x="39014" y="53620"/>
                </a:lnTo>
                <a:lnTo>
                  <a:pt x="50752" y="34717"/>
                </a:lnTo>
                <a:lnTo>
                  <a:pt x="67357" y="24743"/>
                </a:lnTo>
                <a:lnTo>
                  <a:pt x="86410" y="21833"/>
                </a:lnTo>
                <a:lnTo>
                  <a:pt x="140413" y="21833"/>
                </a:lnTo>
                <a:lnTo>
                  <a:pt x="144746" y="5960"/>
                </a:lnTo>
                <a:lnTo>
                  <a:pt x="137582" y="4181"/>
                </a:lnTo>
                <a:lnTo>
                  <a:pt x="126370" y="2226"/>
                </a:lnTo>
                <a:lnTo>
                  <a:pt x="111932" y="648"/>
                </a:lnTo>
                <a:lnTo>
                  <a:pt x="95087" y="0"/>
                </a:lnTo>
                <a:close/>
              </a:path>
              <a:path w="1555750" h="170814">
                <a:moveTo>
                  <a:pt x="140444" y="138904"/>
                </a:moveTo>
                <a:lnTo>
                  <a:pt x="132799" y="142120"/>
                </a:lnTo>
                <a:lnTo>
                  <a:pt x="123143" y="145342"/>
                </a:lnTo>
                <a:lnTo>
                  <a:pt x="111875" y="147823"/>
                </a:lnTo>
                <a:lnTo>
                  <a:pt x="99390" y="148816"/>
                </a:lnTo>
                <a:lnTo>
                  <a:pt x="143689" y="148816"/>
                </a:lnTo>
                <a:lnTo>
                  <a:pt x="140444" y="138904"/>
                </a:lnTo>
                <a:close/>
              </a:path>
              <a:path w="1555750" h="170814">
                <a:moveTo>
                  <a:pt x="140413" y="21833"/>
                </a:moveTo>
                <a:lnTo>
                  <a:pt x="86410" y="21833"/>
                </a:lnTo>
                <a:lnTo>
                  <a:pt x="101792" y="22512"/>
                </a:lnTo>
                <a:lnTo>
                  <a:pt x="115560" y="24303"/>
                </a:lnTo>
                <a:lnTo>
                  <a:pt x="127715" y="26834"/>
                </a:lnTo>
                <a:lnTo>
                  <a:pt x="138256" y="29736"/>
                </a:lnTo>
                <a:lnTo>
                  <a:pt x="140413" y="21833"/>
                </a:lnTo>
                <a:close/>
              </a:path>
              <a:path w="1555750" h="170814">
                <a:moveTo>
                  <a:pt x="287378" y="0"/>
                </a:moveTo>
                <a:lnTo>
                  <a:pt x="248460" y="5859"/>
                </a:lnTo>
                <a:lnTo>
                  <a:pt x="217657" y="23064"/>
                </a:lnTo>
                <a:lnTo>
                  <a:pt x="197396" y="51056"/>
                </a:lnTo>
                <a:lnTo>
                  <a:pt x="190102" y="89276"/>
                </a:lnTo>
                <a:lnTo>
                  <a:pt x="196246" y="123775"/>
                </a:lnTo>
                <a:lnTo>
                  <a:pt x="213328" y="149327"/>
                </a:lnTo>
                <a:lnTo>
                  <a:pt x="239324" y="165196"/>
                </a:lnTo>
                <a:lnTo>
                  <a:pt x="272211" y="170649"/>
                </a:lnTo>
                <a:lnTo>
                  <a:pt x="311117" y="164508"/>
                </a:lnTo>
                <a:lnTo>
                  <a:pt x="338440" y="148816"/>
                </a:lnTo>
                <a:lnTo>
                  <a:pt x="285190" y="148816"/>
                </a:lnTo>
                <a:lnTo>
                  <a:pt x="260229" y="144974"/>
                </a:lnTo>
                <a:lnTo>
                  <a:pt x="241147" y="132951"/>
                </a:lnTo>
                <a:lnTo>
                  <a:pt x="228955" y="112000"/>
                </a:lnTo>
                <a:lnTo>
                  <a:pt x="224667" y="81373"/>
                </a:lnTo>
                <a:lnTo>
                  <a:pt x="228489" y="53648"/>
                </a:lnTo>
                <a:lnTo>
                  <a:pt x="239005" y="35228"/>
                </a:lnTo>
                <a:lnTo>
                  <a:pt x="254784" y="24995"/>
                </a:lnTo>
                <a:lnTo>
                  <a:pt x="274398" y="21833"/>
                </a:lnTo>
                <a:lnTo>
                  <a:pt x="346538" y="21833"/>
                </a:lnTo>
                <a:lnTo>
                  <a:pt x="346197" y="21322"/>
                </a:lnTo>
                <a:lnTo>
                  <a:pt x="320223" y="5453"/>
                </a:lnTo>
                <a:lnTo>
                  <a:pt x="287378" y="0"/>
                </a:lnTo>
                <a:close/>
              </a:path>
              <a:path w="1555750" h="170814">
                <a:moveTo>
                  <a:pt x="346538" y="21833"/>
                </a:moveTo>
                <a:lnTo>
                  <a:pt x="274398" y="21833"/>
                </a:lnTo>
                <a:lnTo>
                  <a:pt x="299659" y="25675"/>
                </a:lnTo>
                <a:lnTo>
                  <a:pt x="319472" y="37698"/>
                </a:lnTo>
                <a:lnTo>
                  <a:pt x="332407" y="58649"/>
                </a:lnTo>
                <a:lnTo>
                  <a:pt x="337037" y="89276"/>
                </a:lnTo>
                <a:lnTo>
                  <a:pt x="332884" y="117001"/>
                </a:lnTo>
                <a:lnTo>
                  <a:pt x="321641" y="135421"/>
                </a:lnTo>
                <a:lnTo>
                  <a:pt x="305135" y="145653"/>
                </a:lnTo>
                <a:lnTo>
                  <a:pt x="285190" y="148816"/>
                </a:lnTo>
                <a:lnTo>
                  <a:pt x="338440" y="148816"/>
                </a:lnTo>
                <a:lnTo>
                  <a:pt x="341895" y="146832"/>
                </a:lnTo>
                <a:lnTo>
                  <a:pt x="362131" y="118746"/>
                </a:lnTo>
                <a:lnTo>
                  <a:pt x="369413" y="81373"/>
                </a:lnTo>
                <a:lnTo>
                  <a:pt x="363271" y="46874"/>
                </a:lnTo>
                <a:lnTo>
                  <a:pt x="346538" y="21833"/>
                </a:lnTo>
                <a:close/>
              </a:path>
              <a:path w="1555750" h="170814">
                <a:moveTo>
                  <a:pt x="466689" y="3951"/>
                </a:moveTo>
                <a:lnTo>
                  <a:pt x="434239" y="3951"/>
                </a:lnTo>
                <a:lnTo>
                  <a:pt x="434239" y="166698"/>
                </a:lnTo>
                <a:lnTo>
                  <a:pt x="540119" y="166698"/>
                </a:lnTo>
                <a:lnTo>
                  <a:pt x="544422" y="144864"/>
                </a:lnTo>
                <a:lnTo>
                  <a:pt x="466689" y="144864"/>
                </a:lnTo>
                <a:lnTo>
                  <a:pt x="466689" y="3951"/>
                </a:lnTo>
                <a:close/>
              </a:path>
              <a:path w="1555750" h="170814">
                <a:moveTo>
                  <a:pt x="680564" y="0"/>
                </a:moveTo>
                <a:lnTo>
                  <a:pt x="642018" y="5859"/>
                </a:lnTo>
                <a:lnTo>
                  <a:pt x="611964" y="23064"/>
                </a:lnTo>
                <a:lnTo>
                  <a:pt x="592437" y="51056"/>
                </a:lnTo>
                <a:lnTo>
                  <a:pt x="585476" y="89276"/>
                </a:lnTo>
                <a:lnTo>
                  <a:pt x="591322" y="123775"/>
                </a:lnTo>
                <a:lnTo>
                  <a:pt x="607908" y="149327"/>
                </a:lnTo>
                <a:lnTo>
                  <a:pt x="633805" y="165196"/>
                </a:lnTo>
                <a:lnTo>
                  <a:pt x="667584" y="170649"/>
                </a:lnTo>
                <a:lnTo>
                  <a:pt x="706160" y="164508"/>
                </a:lnTo>
                <a:lnTo>
                  <a:pt x="732838" y="148816"/>
                </a:lnTo>
                <a:lnTo>
                  <a:pt x="678449" y="148816"/>
                </a:lnTo>
                <a:lnTo>
                  <a:pt x="654380" y="144974"/>
                </a:lnTo>
                <a:lnTo>
                  <a:pt x="635198" y="132951"/>
                </a:lnTo>
                <a:lnTo>
                  <a:pt x="622511" y="112000"/>
                </a:lnTo>
                <a:lnTo>
                  <a:pt x="617925" y="81373"/>
                </a:lnTo>
                <a:lnTo>
                  <a:pt x="622078" y="53648"/>
                </a:lnTo>
                <a:lnTo>
                  <a:pt x="633320" y="35228"/>
                </a:lnTo>
                <a:lnTo>
                  <a:pt x="649827" y="24995"/>
                </a:lnTo>
                <a:lnTo>
                  <a:pt x="669771" y="21833"/>
                </a:lnTo>
                <a:lnTo>
                  <a:pt x="740598" y="21833"/>
                </a:lnTo>
                <a:lnTo>
                  <a:pt x="740267" y="21322"/>
                </a:lnTo>
                <a:lnTo>
                  <a:pt x="714374" y="5453"/>
                </a:lnTo>
                <a:lnTo>
                  <a:pt x="680564" y="0"/>
                </a:lnTo>
                <a:close/>
              </a:path>
              <a:path w="1555750" h="170814">
                <a:moveTo>
                  <a:pt x="740598" y="21833"/>
                </a:moveTo>
                <a:lnTo>
                  <a:pt x="669771" y="21833"/>
                </a:lnTo>
                <a:lnTo>
                  <a:pt x="693810" y="25675"/>
                </a:lnTo>
                <a:lnTo>
                  <a:pt x="712995" y="37698"/>
                </a:lnTo>
                <a:lnTo>
                  <a:pt x="725699" y="58649"/>
                </a:lnTo>
                <a:lnTo>
                  <a:pt x="730295" y="89276"/>
                </a:lnTo>
                <a:lnTo>
                  <a:pt x="726142" y="117001"/>
                </a:lnTo>
                <a:lnTo>
                  <a:pt x="714900" y="135421"/>
                </a:lnTo>
                <a:lnTo>
                  <a:pt x="698394" y="145653"/>
                </a:lnTo>
                <a:lnTo>
                  <a:pt x="678449" y="148816"/>
                </a:lnTo>
                <a:lnTo>
                  <a:pt x="732838" y="148816"/>
                </a:lnTo>
                <a:lnTo>
                  <a:pt x="736211" y="146832"/>
                </a:lnTo>
                <a:lnTo>
                  <a:pt x="755720" y="118746"/>
                </a:lnTo>
                <a:lnTo>
                  <a:pt x="762672" y="81373"/>
                </a:lnTo>
                <a:lnTo>
                  <a:pt x="756836" y="46874"/>
                </a:lnTo>
                <a:lnTo>
                  <a:pt x="740598" y="21833"/>
                </a:lnTo>
                <a:close/>
              </a:path>
              <a:path w="1555750" h="170814">
                <a:moveTo>
                  <a:pt x="872854" y="3951"/>
                </a:moveTo>
                <a:lnTo>
                  <a:pt x="838290" y="3951"/>
                </a:lnTo>
                <a:lnTo>
                  <a:pt x="816706" y="166698"/>
                </a:lnTo>
                <a:lnTo>
                  <a:pt x="844780" y="166698"/>
                </a:lnTo>
                <a:lnTo>
                  <a:pt x="859874" y="39715"/>
                </a:lnTo>
                <a:lnTo>
                  <a:pt x="887606" y="39715"/>
                </a:lnTo>
                <a:lnTo>
                  <a:pt x="872854" y="3951"/>
                </a:lnTo>
                <a:close/>
              </a:path>
              <a:path w="1555750" h="170814">
                <a:moveTo>
                  <a:pt x="887606" y="39715"/>
                </a:moveTo>
                <a:lnTo>
                  <a:pt x="859874" y="39715"/>
                </a:lnTo>
                <a:lnTo>
                  <a:pt x="911794" y="166698"/>
                </a:lnTo>
                <a:lnTo>
                  <a:pt x="939868" y="162747"/>
                </a:lnTo>
                <a:lnTo>
                  <a:pt x="951580" y="134952"/>
                </a:lnTo>
                <a:lnTo>
                  <a:pt x="926888" y="134952"/>
                </a:lnTo>
                <a:lnTo>
                  <a:pt x="887606" y="39715"/>
                </a:lnTo>
                <a:close/>
              </a:path>
              <a:path w="1555750" h="170814">
                <a:moveTo>
                  <a:pt x="1020229" y="39715"/>
                </a:moveTo>
                <a:lnTo>
                  <a:pt x="991714" y="39715"/>
                </a:lnTo>
                <a:lnTo>
                  <a:pt x="1004694" y="166698"/>
                </a:lnTo>
                <a:lnTo>
                  <a:pt x="1037070" y="166698"/>
                </a:lnTo>
                <a:lnTo>
                  <a:pt x="1020229" y="39715"/>
                </a:lnTo>
                <a:close/>
              </a:path>
              <a:path w="1555750" h="170814">
                <a:moveTo>
                  <a:pt x="1015486" y="3951"/>
                </a:moveTo>
                <a:lnTo>
                  <a:pt x="980922" y="3951"/>
                </a:lnTo>
                <a:lnTo>
                  <a:pt x="926888" y="134952"/>
                </a:lnTo>
                <a:lnTo>
                  <a:pt x="951580" y="134952"/>
                </a:lnTo>
                <a:lnTo>
                  <a:pt x="991714" y="39715"/>
                </a:lnTo>
                <a:lnTo>
                  <a:pt x="1020229" y="39715"/>
                </a:lnTo>
                <a:lnTo>
                  <a:pt x="1015486" y="3951"/>
                </a:lnTo>
                <a:close/>
              </a:path>
              <a:path w="1555750" h="170814">
                <a:moveTo>
                  <a:pt x="1160233" y="3951"/>
                </a:moveTo>
                <a:lnTo>
                  <a:pt x="1101896" y="3951"/>
                </a:lnTo>
                <a:lnTo>
                  <a:pt x="1101896" y="166698"/>
                </a:lnTo>
                <a:lnTo>
                  <a:pt x="1155930" y="166698"/>
                </a:lnTo>
                <a:lnTo>
                  <a:pt x="1189026" y="163439"/>
                </a:lnTo>
                <a:lnTo>
                  <a:pt x="1213419" y="154040"/>
                </a:lnTo>
                <a:lnTo>
                  <a:pt x="1220636" y="146874"/>
                </a:lnTo>
                <a:lnTo>
                  <a:pt x="1134273" y="146874"/>
                </a:lnTo>
                <a:lnTo>
                  <a:pt x="1134273" y="93294"/>
                </a:lnTo>
                <a:lnTo>
                  <a:pt x="1221511" y="93294"/>
                </a:lnTo>
                <a:lnTo>
                  <a:pt x="1220437" y="92014"/>
                </a:lnTo>
                <a:lnTo>
                  <a:pt x="1207238" y="84731"/>
                </a:lnTo>
                <a:lnTo>
                  <a:pt x="1192609" y="81373"/>
                </a:lnTo>
                <a:lnTo>
                  <a:pt x="1201734" y="75412"/>
                </a:lnTo>
                <a:lnTo>
                  <a:pt x="1134273" y="75412"/>
                </a:lnTo>
                <a:lnTo>
                  <a:pt x="1134273" y="23842"/>
                </a:lnTo>
                <a:lnTo>
                  <a:pt x="1214896" y="23842"/>
                </a:lnTo>
                <a:lnTo>
                  <a:pt x="1205069" y="13888"/>
                </a:lnTo>
                <a:lnTo>
                  <a:pt x="1186086" y="6499"/>
                </a:lnTo>
                <a:lnTo>
                  <a:pt x="1160233" y="3951"/>
                </a:lnTo>
                <a:close/>
              </a:path>
              <a:path w="1555750" h="170814">
                <a:moveTo>
                  <a:pt x="1221511" y="93294"/>
                </a:moveTo>
                <a:lnTo>
                  <a:pt x="1158045" y="93294"/>
                </a:lnTo>
                <a:lnTo>
                  <a:pt x="1176987" y="95122"/>
                </a:lnTo>
                <a:lnTo>
                  <a:pt x="1191287" y="100477"/>
                </a:lnTo>
                <a:lnTo>
                  <a:pt x="1200324" y="109174"/>
                </a:lnTo>
                <a:lnTo>
                  <a:pt x="1203474" y="121022"/>
                </a:lnTo>
                <a:lnTo>
                  <a:pt x="1200493" y="133453"/>
                </a:lnTo>
                <a:lnTo>
                  <a:pt x="1192637" y="141407"/>
                </a:lnTo>
                <a:lnTo>
                  <a:pt x="1181540" y="145631"/>
                </a:lnTo>
                <a:lnTo>
                  <a:pt x="1168837" y="146874"/>
                </a:lnTo>
                <a:lnTo>
                  <a:pt x="1220636" y="146874"/>
                </a:lnTo>
                <a:lnTo>
                  <a:pt x="1228501" y="139065"/>
                </a:lnTo>
                <a:lnTo>
                  <a:pt x="1233663" y="119079"/>
                </a:lnTo>
                <a:lnTo>
                  <a:pt x="1229986" y="103402"/>
                </a:lnTo>
                <a:lnTo>
                  <a:pt x="1221511" y="93294"/>
                </a:lnTo>
                <a:close/>
              </a:path>
              <a:path w="1555750" h="170814">
                <a:moveTo>
                  <a:pt x="1214896" y="23842"/>
                </a:moveTo>
                <a:lnTo>
                  <a:pt x="1149440" y="23842"/>
                </a:lnTo>
                <a:lnTo>
                  <a:pt x="1168622" y="25669"/>
                </a:lnTo>
                <a:lnTo>
                  <a:pt x="1181316" y="31025"/>
                </a:lnTo>
                <a:lnTo>
                  <a:pt x="1188335" y="39721"/>
                </a:lnTo>
                <a:lnTo>
                  <a:pt x="1190494" y="51570"/>
                </a:lnTo>
                <a:lnTo>
                  <a:pt x="1188700" y="61172"/>
                </a:lnTo>
                <a:lnTo>
                  <a:pt x="1182646" y="68715"/>
                </a:lnTo>
                <a:lnTo>
                  <a:pt x="1171329" y="73646"/>
                </a:lnTo>
                <a:lnTo>
                  <a:pt x="1153743" y="75412"/>
                </a:lnTo>
                <a:lnTo>
                  <a:pt x="1201734" y="75412"/>
                </a:lnTo>
                <a:lnTo>
                  <a:pt x="1203406" y="74320"/>
                </a:lnTo>
                <a:lnTo>
                  <a:pt x="1212371" y="65232"/>
                </a:lnTo>
                <a:lnTo>
                  <a:pt x="1218491" y="54286"/>
                </a:lnTo>
                <a:lnTo>
                  <a:pt x="1220756" y="41657"/>
                </a:lnTo>
                <a:lnTo>
                  <a:pt x="1216765" y="25735"/>
                </a:lnTo>
                <a:lnTo>
                  <a:pt x="1214896" y="23842"/>
                </a:lnTo>
                <a:close/>
              </a:path>
              <a:path w="1555750" h="170814">
                <a:moveTo>
                  <a:pt x="1328751" y="3951"/>
                </a:moveTo>
                <a:lnTo>
                  <a:pt x="1298489" y="3951"/>
                </a:lnTo>
                <a:lnTo>
                  <a:pt x="1298489" y="166698"/>
                </a:lnTo>
                <a:lnTo>
                  <a:pt x="1328751" y="166698"/>
                </a:lnTo>
                <a:lnTo>
                  <a:pt x="1328751" y="3951"/>
                </a:lnTo>
                <a:close/>
              </a:path>
              <a:path w="1555750" h="170814">
                <a:moveTo>
                  <a:pt x="1488665" y="0"/>
                </a:moveTo>
                <a:lnTo>
                  <a:pt x="1454101" y="3951"/>
                </a:lnTo>
                <a:lnTo>
                  <a:pt x="1384900" y="166698"/>
                </a:lnTo>
                <a:lnTo>
                  <a:pt x="1417349" y="166698"/>
                </a:lnTo>
                <a:lnTo>
                  <a:pt x="1434631" y="123031"/>
                </a:lnTo>
                <a:lnTo>
                  <a:pt x="1538071" y="123031"/>
                </a:lnTo>
                <a:lnTo>
                  <a:pt x="1529303" y="101197"/>
                </a:lnTo>
                <a:lnTo>
                  <a:pt x="1443236" y="101197"/>
                </a:lnTo>
                <a:lnTo>
                  <a:pt x="1469195" y="31745"/>
                </a:lnTo>
                <a:lnTo>
                  <a:pt x="1501413" y="31745"/>
                </a:lnTo>
                <a:lnTo>
                  <a:pt x="1488665" y="0"/>
                </a:lnTo>
                <a:close/>
              </a:path>
              <a:path w="1555750" h="170814">
                <a:moveTo>
                  <a:pt x="1538071" y="123031"/>
                </a:moveTo>
                <a:lnTo>
                  <a:pt x="1503760" y="123031"/>
                </a:lnTo>
                <a:lnTo>
                  <a:pt x="1521042" y="166698"/>
                </a:lnTo>
                <a:lnTo>
                  <a:pt x="1555606" y="166698"/>
                </a:lnTo>
                <a:lnTo>
                  <a:pt x="1538071" y="123031"/>
                </a:lnTo>
                <a:close/>
              </a:path>
              <a:path w="1555750" h="170814">
                <a:moveTo>
                  <a:pt x="1501413" y="31745"/>
                </a:moveTo>
                <a:lnTo>
                  <a:pt x="1469195" y="31745"/>
                </a:lnTo>
                <a:lnTo>
                  <a:pt x="1495155" y="101197"/>
                </a:lnTo>
                <a:lnTo>
                  <a:pt x="1529303" y="101197"/>
                </a:lnTo>
                <a:lnTo>
                  <a:pt x="1501413" y="317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74630" y="2564953"/>
            <a:ext cx="1473571" cy="1727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7B94F2-E4EE-4B59-9AE4-C8A89EE4B24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s-MX" spc="-5" smtClean="0"/>
              <a:t>1</a:t>
            </a:fld>
            <a:endParaRPr lang="es-MX" spc="-5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80799-CA68-E54F-9464-8B7A5D8C9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4" y="364997"/>
            <a:ext cx="7296911" cy="784830"/>
          </a:xfrm>
        </p:spPr>
        <p:txBody>
          <a:bodyPr/>
          <a:lstStyle/>
          <a:p>
            <a:r>
              <a:rPr lang="en-CO" b="1" dirty="0"/>
              <a:t>State of the Art </a:t>
            </a:r>
            <a:r>
              <a:rPr lang="en-CO" dirty="0"/>
              <a:t>– Como se conecta esto con la aplaciación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33140-C08B-D045-BF6F-A610329460E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n-CO" spc="-5" smtClean="0"/>
              <a:t>10</a:t>
            </a:fld>
            <a:endParaRPr lang="en-CO" spc="-5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0831273-A233-3343-9178-6BB25F9FA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rot="10800000" flipV="1">
            <a:off x="827944" y="1873478"/>
            <a:ext cx="4203169" cy="200054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Imagen donde por ejemplo se dé más prioridad a los bordes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Ejemplificar con el caso de telemedicina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O" dirty="0"/>
          </a:p>
        </p:txBody>
      </p:sp>
    </p:spTree>
    <p:extLst>
      <p:ext uri="{BB962C8B-B14F-4D97-AF65-F5344CB8AC3E}">
        <p14:creationId xmlns:p14="http://schemas.microsoft.com/office/powerpoint/2010/main" val="471858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79636-5572-DF45-8A86-5510210ED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4" y="364997"/>
            <a:ext cx="7296911" cy="392415"/>
          </a:xfrm>
        </p:spPr>
        <p:txBody>
          <a:bodyPr/>
          <a:lstStyle/>
          <a:p>
            <a:r>
              <a:rPr lang="en-CO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C10B3-B136-F342-9639-15D771289E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222" y="1676400"/>
            <a:ext cx="11433555" cy="664797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Panayides</a:t>
            </a:r>
            <a:r>
              <a:rPr lang="en-US" dirty="0"/>
              <a:t>, A. S., </a:t>
            </a:r>
            <a:r>
              <a:rPr lang="en-US" dirty="0" err="1"/>
              <a:t>Pattichis</a:t>
            </a:r>
            <a:r>
              <a:rPr lang="en-US" dirty="0"/>
              <a:t>, M. S., </a:t>
            </a:r>
            <a:r>
              <a:rPr lang="en-US" dirty="0" err="1"/>
              <a:t>Pantziaris</a:t>
            </a:r>
            <a:r>
              <a:rPr lang="en-US" dirty="0"/>
              <a:t>, M., </a:t>
            </a:r>
            <a:r>
              <a:rPr lang="en-US" dirty="0" err="1"/>
              <a:t>Constantinides</a:t>
            </a:r>
            <a:r>
              <a:rPr lang="en-US" dirty="0"/>
              <a:t>, A. G., &amp; </a:t>
            </a:r>
            <a:r>
              <a:rPr lang="en-US" dirty="0" err="1"/>
              <a:t>Pattichis</a:t>
            </a:r>
            <a:r>
              <a:rPr lang="en-US" dirty="0"/>
              <a:t>, C. S. (2020). The Battle of the Video Codecs in the Healthcare Domain - A Comparative Performance Evaluation Study Leveraging VVC and AV1. </a:t>
            </a:r>
            <a:r>
              <a:rPr lang="en-US" i="1" dirty="0"/>
              <a:t>IEEE Access</a:t>
            </a:r>
            <a:r>
              <a:rPr lang="en-US" dirty="0"/>
              <a:t>, </a:t>
            </a:r>
            <a:r>
              <a:rPr lang="en-US" i="1" dirty="0"/>
              <a:t>8</a:t>
            </a:r>
            <a:r>
              <a:rPr lang="en-US" dirty="0"/>
              <a:t>, 11469–11481. https://</a:t>
            </a:r>
            <a:r>
              <a:rPr lang="en-US" dirty="0" err="1"/>
              <a:t>doi.org</a:t>
            </a:r>
            <a:r>
              <a:rPr lang="en-US" dirty="0"/>
              <a:t>/10.1109/ACCESS.2020.2965325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Bitmovin</a:t>
            </a:r>
            <a:r>
              <a:rPr lang="en-US" dirty="0"/>
              <a:t>. (2019). Video Developer Report 2019. </a:t>
            </a:r>
            <a:r>
              <a:rPr lang="en-US" i="1" dirty="0" err="1"/>
              <a:t>Bitmovin</a:t>
            </a:r>
            <a:r>
              <a:rPr lang="en-US" dirty="0"/>
              <a:t>, 80.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Sandvine</a:t>
            </a:r>
            <a:r>
              <a:rPr lang="en-US" dirty="0"/>
              <a:t>, (2020). </a:t>
            </a:r>
            <a:r>
              <a:rPr lang="en-US" i="1" dirty="0"/>
              <a:t>Phenomena Report COVID-19 Spotlight</a:t>
            </a:r>
            <a:r>
              <a:rPr lang="en-US" dirty="0"/>
              <a:t>. </a:t>
            </a:r>
            <a:r>
              <a:rPr lang="en-US" i="1" dirty="0" err="1"/>
              <a:t>Sandvine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Bross</a:t>
            </a:r>
            <a:r>
              <a:rPr lang="en-US" dirty="0"/>
              <a:t>, Benjamin, JIANLE CHEN, JENS-RAINER OHM, GARY J. SULLIVAN, Y.-K. W. (2020). Developments in International Video Coding Standardization After AVC with an Overview of Versatile Video Coding. </a:t>
            </a:r>
            <a:r>
              <a:rPr lang="en-US" i="1" dirty="0" err="1"/>
              <a:t>Proc_IEEE</a:t>
            </a:r>
            <a:r>
              <a:rPr lang="en-US" dirty="0"/>
              <a:t>, </a:t>
            </a:r>
            <a:r>
              <a:rPr lang="en-US" i="1" dirty="0"/>
              <a:t>July</a:t>
            </a:r>
            <a:r>
              <a:rPr lang="en-US" dirty="0"/>
              <a:t>, 1–31. https://</a:t>
            </a:r>
            <a:r>
              <a:rPr lang="en-US" dirty="0" err="1"/>
              <a:t>doi.org</a:t>
            </a:r>
            <a:r>
              <a:rPr lang="en-US" dirty="0"/>
              <a:t>/10.1109/JPROC.2020.3043399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Lei, R., Zhao, X., </a:t>
            </a:r>
            <a:r>
              <a:rPr lang="en-US" dirty="0" err="1"/>
              <a:t>Ronca</a:t>
            </a:r>
            <a:r>
              <a:rPr lang="en-US" dirty="0"/>
              <a:t>, D., Choi, K., </a:t>
            </a:r>
            <a:r>
              <a:rPr lang="en-US" dirty="0" err="1"/>
              <a:t>Katsavounidis</a:t>
            </a:r>
            <a:r>
              <a:rPr lang="en-US" dirty="0"/>
              <a:t>, I., Xu, Y., &amp; Krishnan, J. (2020). </a:t>
            </a:r>
            <a:r>
              <a:rPr lang="en-US" i="1" dirty="0"/>
              <a:t>AOM Video Codec Requirements Draft Proposal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Karwowski</a:t>
            </a:r>
            <a:r>
              <a:rPr lang="en-US" dirty="0"/>
              <a:t>, D., </a:t>
            </a:r>
            <a:r>
              <a:rPr lang="en-US" dirty="0" err="1"/>
              <a:t>Grajek</a:t>
            </a:r>
            <a:r>
              <a:rPr lang="en-US" dirty="0"/>
              <a:t>, T., </a:t>
            </a:r>
            <a:r>
              <a:rPr lang="en-US" dirty="0" err="1"/>
              <a:t>Klimaszewski</a:t>
            </a:r>
            <a:r>
              <a:rPr lang="en-US" dirty="0"/>
              <a:t>, K., </a:t>
            </a:r>
            <a:r>
              <a:rPr lang="en-US" dirty="0" err="1"/>
              <a:t>Stankiewicz</a:t>
            </a:r>
            <a:r>
              <a:rPr lang="en-US" dirty="0"/>
              <a:t>, O., Stankowski, J., &amp; Wegner, K. (2017). 20 years of progress in video compression – From MPEG-1 to MPEG-H HEVC. General view on the path of video coding development. </a:t>
            </a:r>
            <a:r>
              <a:rPr lang="en-US" i="1" dirty="0"/>
              <a:t>Advances in Intelligent Systems and Computing</a:t>
            </a:r>
            <a:r>
              <a:rPr lang="en-US" dirty="0"/>
              <a:t>, </a:t>
            </a:r>
            <a:r>
              <a:rPr lang="en-US" i="1" dirty="0"/>
              <a:t>525</a:t>
            </a:r>
            <a:r>
              <a:rPr lang="en-US" dirty="0"/>
              <a:t>(October), 3–15. </a:t>
            </a:r>
            <a:r>
              <a:rPr lang="en-US" dirty="0">
                <a:hlinkClick r:id="rId3"/>
              </a:rPr>
              <a:t>https://doi.org/10.1007/978-3-319-47274-4_1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Birman, R., Segal, Y., &amp; </a:t>
            </a:r>
            <a:r>
              <a:rPr lang="en-US" dirty="0" err="1"/>
              <a:t>Hadar</a:t>
            </a:r>
            <a:r>
              <a:rPr lang="en-US" dirty="0"/>
              <a:t>, O. (2020). Overview of Research in the field of Video Compression using Deep Neural Networks. </a:t>
            </a:r>
            <a:r>
              <a:rPr lang="en-US" i="1" dirty="0"/>
              <a:t>Multimedia Tools and Applications</a:t>
            </a:r>
            <a:r>
              <a:rPr lang="en-US" dirty="0"/>
              <a:t>, </a:t>
            </a:r>
            <a:r>
              <a:rPr lang="en-US" i="1" dirty="0"/>
              <a:t>79</a:t>
            </a:r>
            <a:r>
              <a:rPr lang="en-US" dirty="0"/>
              <a:t>(17–18), 11699–11722. https://</a:t>
            </a:r>
            <a:r>
              <a:rPr lang="en-US" dirty="0" err="1"/>
              <a:t>doi.org</a:t>
            </a:r>
            <a:r>
              <a:rPr lang="en-US" dirty="0"/>
              <a:t>/10.1007/s11042-019-08572-3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C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D3CE7-0E7F-C94F-BAF4-5A6234D3DE6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n-CO" spc="-5" smtClean="0"/>
              <a:t>11</a:t>
            </a:fld>
            <a:endParaRPr lang="en-CO" spc="-5" dirty="0"/>
          </a:p>
        </p:txBody>
      </p:sp>
    </p:spTree>
    <p:extLst>
      <p:ext uri="{BB962C8B-B14F-4D97-AF65-F5344CB8AC3E}">
        <p14:creationId xmlns:p14="http://schemas.microsoft.com/office/powerpoint/2010/main" val="1357562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DE740-EB8F-B347-9F63-8CF7C5425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544" y="2968751"/>
            <a:ext cx="7296911" cy="553998"/>
          </a:xfrm>
        </p:spPr>
        <p:txBody>
          <a:bodyPr/>
          <a:lstStyle/>
          <a:p>
            <a:pPr algn="ctr"/>
            <a:r>
              <a:rPr lang="en-CO" sz="3600" dirty="0"/>
              <a:t>Discussion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941E2E-4DCD-7443-9B47-2F47BFB51F6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n-CO" spc="-5" smtClean="0"/>
              <a:t>12</a:t>
            </a:fld>
            <a:endParaRPr lang="en-CO" spc="-5" dirty="0"/>
          </a:p>
        </p:txBody>
      </p:sp>
    </p:spTree>
    <p:extLst>
      <p:ext uri="{BB962C8B-B14F-4D97-AF65-F5344CB8AC3E}">
        <p14:creationId xmlns:p14="http://schemas.microsoft.com/office/powerpoint/2010/main" val="1813802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447800" y="2968751"/>
            <a:ext cx="9906000" cy="615553"/>
          </a:xfrm>
        </p:spPr>
        <p:txBody>
          <a:bodyPr/>
          <a:lstStyle/>
          <a:p>
            <a:r>
              <a:rPr lang="es-CO" sz="4000" dirty="0"/>
              <a:t>Pregunta No.1: Prof. Germán Sánchez Torrez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s-CO" spc="-5" smtClean="0"/>
              <a:t>13</a:t>
            </a:fld>
            <a:endParaRPr lang="es-CO" spc="-5" dirty="0"/>
          </a:p>
        </p:txBody>
      </p:sp>
    </p:spTree>
    <p:extLst>
      <p:ext uri="{BB962C8B-B14F-4D97-AF65-F5344CB8AC3E}">
        <p14:creationId xmlns:p14="http://schemas.microsoft.com/office/powerpoint/2010/main" val="1609974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99624" y="72514"/>
            <a:ext cx="11430000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s-CO" i="1" dirty="0">
                <a:ea typeface="Calibri" panose="020F0502020204030204" pitchFamily="34" charset="0"/>
                <a:cs typeface="Times New Roman" panose="02020603050405020304" pitchFamily="18" charset="0"/>
              </a:rPr>
              <a:t>1.asfasfasf</a:t>
            </a:r>
            <a:endParaRPr lang="es-CO" b="1" i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5885FB-CA0F-BA45-A862-77B63004C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762000"/>
            <a:ext cx="5588000" cy="363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069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295400" y="2971800"/>
            <a:ext cx="9448800" cy="1231106"/>
          </a:xfrm>
        </p:spPr>
        <p:txBody>
          <a:bodyPr/>
          <a:lstStyle/>
          <a:p>
            <a:r>
              <a:rPr lang="es-CO" sz="4000" dirty="0"/>
              <a:t>Pregunta No. 1: Prof. Fernán Alonso Villa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s-CO" spc="-5" smtClean="0"/>
              <a:t>15</a:t>
            </a:fld>
            <a:endParaRPr lang="es-CO" spc="-5" dirty="0"/>
          </a:p>
        </p:txBody>
      </p:sp>
    </p:spTree>
    <p:extLst>
      <p:ext uri="{BB962C8B-B14F-4D97-AF65-F5344CB8AC3E}">
        <p14:creationId xmlns:p14="http://schemas.microsoft.com/office/powerpoint/2010/main" val="2555907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42362" y="159358"/>
            <a:ext cx="114686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i="1" dirty="0"/>
              <a:t>1. ¿Cuáles </a:t>
            </a:r>
            <a:r>
              <a:rPr lang="es-CO" b="1" i="1" dirty="0"/>
              <a:t>arquitecturas de referencia</a:t>
            </a:r>
            <a:r>
              <a:rPr lang="es-CO" i="1" dirty="0"/>
              <a:t> existen para el dominio particular de Smart </a:t>
            </a:r>
            <a:r>
              <a:rPr lang="es-CO" i="1" dirty="0" err="1"/>
              <a:t>Farming</a:t>
            </a:r>
            <a:r>
              <a:rPr lang="es-CO" i="1" dirty="0"/>
              <a:t>? y cuáles </a:t>
            </a:r>
            <a:r>
              <a:rPr lang="es-CO" b="1" i="1" dirty="0"/>
              <a:t>aportes conceptuales y prácticos</a:t>
            </a:r>
            <a:r>
              <a:rPr lang="es-CO" i="1" dirty="0"/>
              <a:t> se pueden realizar desde el punto de vista de arquitectura de referencia en este dominio?</a:t>
            </a:r>
            <a:br>
              <a:rPr lang="es-CO" i="1" dirty="0"/>
            </a:br>
            <a:endParaRPr lang="es-CO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82" y="2647202"/>
            <a:ext cx="2982518" cy="3255615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598882" y="5867400"/>
            <a:ext cx="151355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b="1" dirty="0" err="1">
                <a:latin typeface="NimbusRomNo9L-Regu"/>
              </a:rPr>
              <a:t>Triantafyllou</a:t>
            </a:r>
            <a:r>
              <a:rPr lang="es-CO" sz="1100" b="1" dirty="0">
                <a:latin typeface="NimbusRomNo9L-Regu"/>
              </a:rPr>
              <a:t>, (2019)</a:t>
            </a:r>
            <a:endParaRPr lang="es-CO" sz="1100" b="1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221" y="2665913"/>
            <a:ext cx="5758179" cy="3201487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5029200" y="5867400"/>
            <a:ext cx="41863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b="1" dirty="0" err="1">
                <a:latin typeface="MyriadPro-Semibold"/>
              </a:rPr>
              <a:t>Köksal</a:t>
            </a:r>
            <a:r>
              <a:rPr lang="es-CO" sz="1100" b="1" dirty="0">
                <a:latin typeface="MyriadPro-Semibold"/>
              </a:rPr>
              <a:t> </a:t>
            </a:r>
            <a:r>
              <a:rPr lang="es-CO" sz="1100" b="1" dirty="0" err="1">
                <a:latin typeface="MyriadPro-Semibold"/>
              </a:rPr>
              <a:t>andTekinerdogan</a:t>
            </a:r>
            <a:r>
              <a:rPr lang="es-CO" sz="1100" b="1" dirty="0">
                <a:latin typeface="MyriadPro-Semibold"/>
              </a:rPr>
              <a:t>, (2019) - </a:t>
            </a:r>
            <a:r>
              <a:rPr lang="es-CO" sz="1100" dirty="0" err="1"/>
              <a:t>IoT</a:t>
            </a:r>
            <a:r>
              <a:rPr lang="es-CO" sz="1100" dirty="0"/>
              <a:t> </a:t>
            </a:r>
            <a:r>
              <a:rPr lang="es-CO" sz="1100" dirty="0" err="1"/>
              <a:t>based</a:t>
            </a:r>
            <a:r>
              <a:rPr lang="es-CO" sz="1100" dirty="0"/>
              <a:t> FMIS</a:t>
            </a:r>
            <a:endParaRPr lang="es-CO" sz="1100" b="1" dirty="0"/>
          </a:p>
        </p:txBody>
      </p:sp>
      <p:sp>
        <p:nvSpPr>
          <p:cNvPr id="18" name="Rectángulo 17"/>
          <p:cNvSpPr/>
          <p:nvPr/>
        </p:nvSpPr>
        <p:spPr>
          <a:xfrm>
            <a:off x="10279726" y="2223975"/>
            <a:ext cx="23577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b="1" dirty="0" err="1">
                <a:solidFill>
                  <a:srgbClr val="000000"/>
                </a:solidFill>
                <a:latin typeface="BOKDO M+ Gulliver"/>
              </a:rPr>
              <a:t>Ray</a:t>
            </a:r>
            <a:r>
              <a:rPr lang="es-CO" sz="1100" b="1" dirty="0">
                <a:solidFill>
                  <a:srgbClr val="000000"/>
                </a:solidFill>
                <a:latin typeface="BOKDO M+ Gulliver"/>
              </a:rPr>
              <a:t>, (2016)  </a:t>
            </a:r>
            <a:endParaRPr lang="es-CO" sz="1100" b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33" y="840207"/>
            <a:ext cx="9650793" cy="16761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733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2514600"/>
            <a:ext cx="7543800" cy="34059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ángulo 4"/>
          <p:cNvSpPr/>
          <p:nvPr/>
        </p:nvSpPr>
        <p:spPr>
          <a:xfrm>
            <a:off x="304800" y="929608"/>
            <a:ext cx="61329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600" b="1" dirty="0"/>
              <a:t>APORTES CONCEPTUALES Y PRÁCTICOS.</a:t>
            </a:r>
          </a:p>
        </p:txBody>
      </p:sp>
      <p:sp>
        <p:nvSpPr>
          <p:cNvPr id="6" name="Rectángulo 5"/>
          <p:cNvSpPr/>
          <p:nvPr/>
        </p:nvSpPr>
        <p:spPr>
          <a:xfrm>
            <a:off x="7288968" y="5920568"/>
            <a:ext cx="23577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b="1" dirty="0">
                <a:solidFill>
                  <a:srgbClr val="000000"/>
                </a:solidFill>
                <a:latin typeface="BOKDO M+ Gulliver"/>
              </a:rPr>
              <a:t>Elaboración propia (2020)  </a:t>
            </a:r>
            <a:endParaRPr lang="es-CO" sz="1100" b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1086"/>
            <a:ext cx="3751833" cy="1905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ángulo 7"/>
          <p:cNvSpPr/>
          <p:nvPr/>
        </p:nvSpPr>
        <p:spPr>
          <a:xfrm>
            <a:off x="6705600" y="2140430"/>
            <a:ext cx="33632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b="1" dirty="0" err="1">
                <a:latin typeface="URWPalladioL-Roma"/>
              </a:rPr>
              <a:t>Shi</a:t>
            </a:r>
            <a:r>
              <a:rPr lang="es-CO" sz="1100" b="1" dirty="0">
                <a:latin typeface="URWPalladioL-Roma"/>
              </a:rPr>
              <a:t> et al, (2019).</a:t>
            </a:r>
            <a:r>
              <a:rPr lang="es-CO" sz="1100" b="1" dirty="0" err="1">
                <a:latin typeface="URWPalladioL-Roma"/>
              </a:rPr>
              <a:t>uID</a:t>
            </a:r>
            <a:r>
              <a:rPr lang="es-CO" sz="1100" b="1" dirty="0">
                <a:latin typeface="URWPalladioL-Roma"/>
              </a:rPr>
              <a:t> </a:t>
            </a:r>
            <a:r>
              <a:rPr lang="es-CO" sz="1100" b="1" dirty="0" err="1">
                <a:latin typeface="URWPalladioL-Roma"/>
              </a:rPr>
              <a:t>IoT</a:t>
            </a:r>
            <a:r>
              <a:rPr lang="es-CO" sz="1100" b="1" dirty="0">
                <a:latin typeface="URWPalladioL-Roma"/>
              </a:rPr>
              <a:t> </a:t>
            </a:r>
            <a:r>
              <a:rPr lang="es-CO" sz="1100" b="1" dirty="0" err="1">
                <a:latin typeface="URWPalladioL-Roma"/>
              </a:rPr>
              <a:t>architecture</a:t>
            </a:r>
            <a:endParaRPr lang="es-CO" sz="1100" b="1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42" y="2743200"/>
            <a:ext cx="2514600" cy="2611523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751455" y="5354723"/>
            <a:ext cx="19461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600" b="1" dirty="0" err="1"/>
              <a:t>Wolfert</a:t>
            </a:r>
            <a:r>
              <a:rPr lang="es-CO" sz="1600" b="1" dirty="0"/>
              <a:t>, et al. (2017)</a:t>
            </a:r>
          </a:p>
        </p:txBody>
      </p:sp>
    </p:spTree>
    <p:extLst>
      <p:ext uri="{BB962C8B-B14F-4D97-AF65-F5344CB8AC3E}">
        <p14:creationId xmlns:p14="http://schemas.microsoft.com/office/powerpoint/2010/main" val="1765754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066800" y="2971800"/>
            <a:ext cx="9906000" cy="1231106"/>
          </a:xfrm>
        </p:spPr>
        <p:txBody>
          <a:bodyPr/>
          <a:lstStyle/>
          <a:p>
            <a:r>
              <a:rPr lang="es-CO" sz="4000" dirty="0"/>
              <a:t>Pregunta No 1: Prof. Germán Darío Zapata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s-CO" spc="-5" smtClean="0"/>
              <a:t>18</a:t>
            </a:fld>
            <a:endParaRPr lang="es-CO" spc="-5" dirty="0"/>
          </a:p>
        </p:txBody>
      </p:sp>
    </p:spTree>
    <p:extLst>
      <p:ext uri="{BB962C8B-B14F-4D97-AF65-F5344CB8AC3E}">
        <p14:creationId xmlns:p14="http://schemas.microsoft.com/office/powerpoint/2010/main" val="1673485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37533" y="280685"/>
            <a:ext cx="11353800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s-CO" i="1" dirty="0">
                <a:ea typeface="Calibri" panose="020F0502020204030204" pitchFamily="34" charset="0"/>
                <a:cs typeface="ArialMT"/>
              </a:rPr>
              <a:t>¿Qué papel juegan los </a:t>
            </a:r>
            <a:r>
              <a:rPr lang="es-CO" b="1" i="1" dirty="0">
                <a:ea typeface="Calibri" panose="020F0502020204030204" pitchFamily="34" charset="0"/>
                <a:cs typeface="ArialMT"/>
              </a:rPr>
              <a:t>modelos semánticos </a:t>
            </a:r>
            <a:r>
              <a:rPr lang="es-CO" i="1" dirty="0">
                <a:ea typeface="Calibri" panose="020F0502020204030204" pitchFamily="34" charset="0"/>
                <a:cs typeface="ArialMT"/>
              </a:rPr>
              <a:t>y la </a:t>
            </a:r>
            <a:r>
              <a:rPr lang="es-CO" b="1" i="1" dirty="0">
                <a:ea typeface="Calibri" panose="020F0502020204030204" pitchFamily="34" charset="0"/>
                <a:cs typeface="ArialMT"/>
              </a:rPr>
              <a:t>interoperabilidad basada en modelos semánticos</a:t>
            </a:r>
            <a:r>
              <a:rPr lang="es-CO" i="1" dirty="0">
                <a:ea typeface="Calibri" panose="020F0502020204030204" pitchFamily="34" charset="0"/>
                <a:cs typeface="ArialMT"/>
              </a:rPr>
              <a:t>, en la construcción de una arquitectura para </a:t>
            </a:r>
            <a:r>
              <a:rPr lang="es-CO" i="1" dirty="0" err="1">
                <a:ea typeface="Calibri" panose="020F0502020204030204" pitchFamily="34" charset="0"/>
                <a:cs typeface="ArialMT"/>
              </a:rPr>
              <a:t>SmartFarming</a:t>
            </a:r>
            <a:r>
              <a:rPr lang="es-CO" i="1" dirty="0">
                <a:ea typeface="Calibri" panose="020F0502020204030204" pitchFamily="34" charset="0"/>
                <a:cs typeface="ArialMT"/>
              </a:rPr>
              <a:t>? </a:t>
            </a:r>
            <a:endParaRPr lang="es-CO" sz="1600" i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833907"/>
            <a:ext cx="7218550" cy="3156801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674892" y="5990708"/>
            <a:ext cx="2320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 err="1"/>
              <a:t>Kamilaris</a:t>
            </a:r>
            <a:r>
              <a:rPr lang="es-CO" b="1" dirty="0"/>
              <a:t>, et al. (2017)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750" y="838200"/>
            <a:ext cx="4529502" cy="2775862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8481105" y="3694389"/>
            <a:ext cx="3276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Fragment of the semantic network of the Knowledge Base for crop production. </a:t>
            </a:r>
            <a:r>
              <a:rPr lang="es-CO" sz="1400" b="1" dirty="0" err="1"/>
              <a:t>Skobelev</a:t>
            </a:r>
            <a:r>
              <a:rPr lang="es-CO" sz="1400" b="1" dirty="0"/>
              <a:t>, et al. (2019)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7290" y="1126918"/>
            <a:ext cx="1545815" cy="154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36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CE16221-6F80-4F2C-97A8-A9EA7512B5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s-CO" spc="-5" smtClean="0"/>
              <a:t>2</a:t>
            </a:fld>
            <a:endParaRPr lang="es-CO" spc="-5" dirty="0"/>
          </a:p>
        </p:txBody>
      </p:sp>
      <p:sp>
        <p:nvSpPr>
          <p:cNvPr id="7" name="Subtítulo 5">
            <a:extLst>
              <a:ext uri="{FF2B5EF4-FFF2-40B4-BE49-F238E27FC236}">
                <a16:creationId xmlns:a16="http://schemas.microsoft.com/office/drawing/2014/main" id="{C7E5A212-782B-46D9-AA4F-E7ED6D979376}"/>
              </a:ext>
            </a:extLst>
          </p:cNvPr>
          <p:cNvSpPr txBox="1">
            <a:spLocks/>
          </p:cNvSpPr>
          <p:nvPr/>
        </p:nvSpPr>
        <p:spPr>
          <a:xfrm>
            <a:off x="1219200" y="381000"/>
            <a:ext cx="9563100" cy="48013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4000" b="1" kern="0" dirty="0">
                <a:latin typeface="Ancizar Sans Black"/>
              </a:rPr>
              <a:t>Doctoral Qualifying Examination</a:t>
            </a:r>
          </a:p>
          <a:p>
            <a:pPr algn="ctr"/>
            <a:endParaRPr lang="es-CO" sz="3600" b="1" kern="0" dirty="0">
              <a:latin typeface="Ancizar Sans Black"/>
            </a:endParaRPr>
          </a:p>
          <a:p>
            <a:pPr algn="ctr"/>
            <a:r>
              <a:rPr lang="es-CO" sz="2800" b="1" kern="0" dirty="0">
                <a:latin typeface="Ancizar Sans Black"/>
              </a:rPr>
              <a:t>Carlos Alberto Salazar Herrera</a:t>
            </a:r>
          </a:p>
          <a:p>
            <a:pPr algn="ctr"/>
            <a:r>
              <a:rPr lang="es-CO" sz="1600" b="1" kern="0" dirty="0">
                <a:latin typeface="Ancizar Sans Black"/>
              </a:rPr>
              <a:t>PhD Student in Engineering - Systems and Computer Science</a:t>
            </a:r>
          </a:p>
          <a:p>
            <a:pPr algn="ctr"/>
            <a:r>
              <a:rPr lang="es-ES" sz="1600" b="1" dirty="0">
                <a:latin typeface="Ancizar Sans Black"/>
                <a:hlinkClick r:id="rId2"/>
              </a:rPr>
              <a:t>casalazarh@unal.edu.co</a:t>
            </a:r>
            <a:endParaRPr lang="es-ES" sz="1600" b="1" dirty="0">
              <a:latin typeface="Ancizar Sans Black"/>
            </a:endParaRPr>
          </a:p>
          <a:p>
            <a:pPr algn="ctr"/>
            <a:endParaRPr lang="es-ES" sz="1600" b="1" dirty="0">
              <a:latin typeface="Ancizar Sans Black"/>
            </a:endParaRPr>
          </a:p>
          <a:p>
            <a:pPr algn="ctr"/>
            <a:endParaRPr lang="es-ES" sz="1600" b="1" dirty="0">
              <a:latin typeface="Ancizar Sans Black"/>
            </a:endParaRPr>
          </a:p>
          <a:p>
            <a:pPr algn="ctr"/>
            <a:endParaRPr lang="es-ES" sz="1600" b="1" dirty="0">
              <a:latin typeface="Ancizar Sans Black"/>
            </a:endParaRPr>
          </a:p>
          <a:p>
            <a:pPr algn="ctr"/>
            <a:endParaRPr lang="es-CO" sz="3600" b="1" kern="0" dirty="0">
              <a:latin typeface="Ancizar Sans Black"/>
            </a:endParaRPr>
          </a:p>
          <a:p>
            <a:pPr algn="ctr"/>
            <a:endParaRPr lang="es-CO" sz="3600" b="1" kern="0" dirty="0">
              <a:latin typeface="Ancizar Sans Black"/>
            </a:endParaRPr>
          </a:p>
          <a:p>
            <a:pPr algn="ctr"/>
            <a:endParaRPr lang="es-CO" sz="2400" dirty="0">
              <a:latin typeface="Ancizar Sans Black"/>
            </a:endParaRPr>
          </a:p>
          <a:p>
            <a:pPr algn="ctr"/>
            <a:endParaRPr lang="es-CO" sz="3200" b="1" kern="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1BE902F-03B7-426B-B9C5-43E7035E2E28}"/>
              </a:ext>
            </a:extLst>
          </p:cNvPr>
          <p:cNvSpPr/>
          <p:nvPr/>
        </p:nvSpPr>
        <p:spPr>
          <a:xfrm>
            <a:off x="2209800" y="3610198"/>
            <a:ext cx="7772400" cy="198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s-ES" sz="2000" b="1" dirty="0">
                <a:latin typeface="Ancizar Sans Black"/>
              </a:rPr>
              <a:t>Director</a:t>
            </a:r>
          </a:p>
          <a:p>
            <a:pPr algn="ctr">
              <a:spcBef>
                <a:spcPts val="600"/>
              </a:spcBef>
            </a:pPr>
            <a:r>
              <a:rPr lang="es-ES" sz="2400" b="1" dirty="0">
                <a:latin typeface="Ancizar Sans Black"/>
              </a:rPr>
              <a:t>JOHN W. BRANCH</a:t>
            </a:r>
          </a:p>
          <a:p>
            <a:pPr algn="ctr"/>
            <a:r>
              <a:rPr lang="en-US" sz="1600" dirty="0">
                <a:latin typeface="Ancizar Sans Black"/>
              </a:rPr>
              <a:t>Associate Professor</a:t>
            </a:r>
            <a:endParaRPr lang="es-ES" sz="1600" dirty="0">
              <a:latin typeface="Ancizar Sans Black"/>
            </a:endParaRPr>
          </a:p>
          <a:p>
            <a:pPr algn="ctr"/>
            <a:r>
              <a:rPr lang="es-ES" sz="1400" b="1" dirty="0" err="1">
                <a:latin typeface="Ancizar Sans Black"/>
              </a:rPr>
              <a:t>Department</a:t>
            </a:r>
            <a:r>
              <a:rPr lang="es-ES" sz="1400" b="1" dirty="0">
                <a:latin typeface="Ancizar Sans Black"/>
              </a:rPr>
              <a:t> of </a:t>
            </a:r>
            <a:r>
              <a:rPr lang="es-ES" sz="1400" b="1" dirty="0" err="1">
                <a:latin typeface="Ancizar Sans Black"/>
              </a:rPr>
              <a:t>Computer</a:t>
            </a:r>
            <a:r>
              <a:rPr lang="es-ES" sz="1400" b="1" dirty="0">
                <a:latin typeface="Ancizar Sans Black"/>
              </a:rPr>
              <a:t> and </a:t>
            </a:r>
            <a:r>
              <a:rPr lang="es-ES" sz="1400" b="1" dirty="0" err="1">
                <a:latin typeface="Ancizar Sans Black"/>
              </a:rPr>
              <a:t>Decision</a:t>
            </a:r>
            <a:r>
              <a:rPr lang="es-ES" sz="1400" b="1" dirty="0">
                <a:latin typeface="Ancizar Sans Black"/>
              </a:rPr>
              <a:t> </a:t>
            </a:r>
            <a:r>
              <a:rPr lang="es-ES" sz="1400" b="1" dirty="0" err="1">
                <a:latin typeface="Ancizar Sans Black"/>
              </a:rPr>
              <a:t>Sciences</a:t>
            </a:r>
            <a:endParaRPr lang="es-ES" sz="1400" b="1" dirty="0">
              <a:latin typeface="Ancizar Sans Black"/>
            </a:endParaRPr>
          </a:p>
          <a:p>
            <a:pPr algn="ctr"/>
            <a:r>
              <a:rPr lang="es-ES" sz="1400" b="1" dirty="0">
                <a:latin typeface="Ancizar Sans Black"/>
              </a:rPr>
              <a:t>Director of </a:t>
            </a:r>
            <a:r>
              <a:rPr lang="es-ES" sz="1400" b="1" dirty="0" err="1">
                <a:latin typeface="Ancizar Sans Black"/>
              </a:rPr>
              <a:t>the</a:t>
            </a:r>
            <a:r>
              <a:rPr lang="es-ES" sz="1400" b="1" dirty="0">
                <a:latin typeface="Ancizar Sans Black"/>
              </a:rPr>
              <a:t> Artificial </a:t>
            </a:r>
            <a:r>
              <a:rPr lang="es-ES" sz="1400" b="1" dirty="0" err="1">
                <a:latin typeface="Ancizar Sans Black"/>
              </a:rPr>
              <a:t>Intelligence</a:t>
            </a:r>
            <a:r>
              <a:rPr lang="es-ES" sz="1400" b="1" dirty="0">
                <a:latin typeface="Ancizar Sans Black"/>
              </a:rPr>
              <a:t> R&amp;D </a:t>
            </a:r>
            <a:r>
              <a:rPr lang="es-ES" sz="1400" b="1" dirty="0" err="1">
                <a:latin typeface="Ancizar Sans Black"/>
              </a:rPr>
              <a:t>Group</a:t>
            </a:r>
            <a:r>
              <a:rPr lang="es-ES" sz="1400" b="1" dirty="0">
                <a:latin typeface="Ancizar Sans Black"/>
              </a:rPr>
              <a:t> </a:t>
            </a:r>
            <a:r>
              <a:rPr lang="es-ES" sz="1400" b="1" dirty="0">
                <a:latin typeface="Ancizar Sans Black"/>
                <a:hlinkClick r:id="rId3"/>
              </a:rPr>
              <a:t>–</a:t>
            </a:r>
            <a:r>
              <a:rPr lang="es-ES" sz="1400" b="1" dirty="0">
                <a:latin typeface="Ancizar Sans Black"/>
              </a:rPr>
              <a:t> GIDIA</a:t>
            </a:r>
          </a:p>
          <a:p>
            <a:pPr algn="ctr"/>
            <a:r>
              <a:rPr lang="es-ES" sz="1400" b="1" dirty="0">
                <a:latin typeface="Ancizar Sans Black"/>
                <a:hlinkClick r:id="rId3"/>
              </a:rPr>
              <a:t>jwbranch@unal.edu.co</a:t>
            </a:r>
            <a:endParaRPr lang="es-ES" sz="1400" b="1" dirty="0">
              <a:latin typeface="Ancizar Sans Black"/>
            </a:endParaRPr>
          </a:p>
          <a:p>
            <a:pPr algn="ctr"/>
            <a:endParaRPr lang="es-ES" sz="1400" b="1" dirty="0">
              <a:latin typeface="Ancizar Sans Black"/>
            </a:endParaRPr>
          </a:p>
        </p:txBody>
      </p:sp>
    </p:spTree>
    <p:extLst>
      <p:ext uri="{BB962C8B-B14F-4D97-AF65-F5344CB8AC3E}">
        <p14:creationId xmlns:p14="http://schemas.microsoft.com/office/powerpoint/2010/main" val="1626405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295400" y="2971800"/>
            <a:ext cx="9448800" cy="615553"/>
          </a:xfrm>
        </p:spPr>
        <p:txBody>
          <a:bodyPr/>
          <a:lstStyle/>
          <a:p>
            <a:r>
              <a:rPr lang="es-CO" sz="4000" dirty="0"/>
              <a:t>Pregunta No. 2: Prof. Fernán Alonso Villa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s-CO" spc="-5" smtClean="0"/>
              <a:t>20</a:t>
            </a:fld>
            <a:endParaRPr lang="es-CO" spc="-5" dirty="0"/>
          </a:p>
        </p:txBody>
      </p:sp>
    </p:spTree>
    <p:extLst>
      <p:ext uri="{BB962C8B-B14F-4D97-AF65-F5344CB8AC3E}">
        <p14:creationId xmlns:p14="http://schemas.microsoft.com/office/powerpoint/2010/main" val="342379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76200" y="95690"/>
            <a:ext cx="11506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i="1" dirty="0">
                <a:ea typeface="Calibri" panose="020F0502020204030204" pitchFamily="34" charset="0"/>
                <a:cs typeface="Times New Roman" panose="02020603050405020304" pitchFamily="18" charset="0"/>
              </a:rPr>
              <a:t>2. Existen diversas arquitecturas de referencia en </a:t>
            </a:r>
            <a:r>
              <a:rPr lang="es-CO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IoT</a:t>
            </a:r>
            <a:r>
              <a:rPr lang="es-CO" i="1" dirty="0"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CO" b="1" i="1" dirty="0">
                <a:ea typeface="Calibri" panose="020F0502020204030204" pitchFamily="34" charset="0"/>
                <a:cs typeface="Times New Roman" panose="02020603050405020304" pitchFamily="18" charset="0"/>
              </a:rPr>
              <a:t>¿cuál adaptaría para Smart </a:t>
            </a:r>
            <a:r>
              <a:rPr lang="es-CO" b="1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Farming</a:t>
            </a:r>
            <a:r>
              <a:rPr lang="es-CO" b="1" i="1" dirty="0"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r>
              <a:rPr lang="es-CO" b="1" i="1" dirty="0"/>
              <a:t>Detalle una aproximación </a:t>
            </a:r>
            <a:r>
              <a:rPr lang="es-CO" i="1" dirty="0"/>
              <a:t>a la nueva arquitectura de referencia propuesta, considerando la posibilidad de plantear una arquitectura de referencia totalmente abierta (</a:t>
            </a:r>
            <a:r>
              <a:rPr lang="es-CO" b="1" i="1" dirty="0"/>
              <a:t>open </a:t>
            </a:r>
            <a:r>
              <a:rPr lang="es-CO" b="1" i="1" dirty="0" err="1"/>
              <a:t>source</a:t>
            </a:r>
            <a:r>
              <a:rPr lang="es-CO" b="1" i="1" dirty="0"/>
              <a:t> en hardware y software</a:t>
            </a:r>
            <a:r>
              <a:rPr lang="es-CO" i="1" dirty="0"/>
              <a:t>).</a:t>
            </a:r>
            <a:r>
              <a:rPr lang="es-CO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s-CO" sz="1600" i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676400"/>
            <a:ext cx="8419192" cy="3580576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2057400" y="5410200"/>
            <a:ext cx="23577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b="1" dirty="0">
                <a:solidFill>
                  <a:srgbClr val="000000"/>
                </a:solidFill>
                <a:latin typeface="BOKDO M+ Gulliver"/>
              </a:rPr>
              <a:t>Martino, et al (2018) (SAP </a:t>
            </a:r>
            <a:r>
              <a:rPr lang="es-CO" sz="1100" b="1" dirty="0" err="1">
                <a:solidFill>
                  <a:srgbClr val="000000"/>
                </a:solidFill>
                <a:latin typeface="BOKDO M+ Gulliver"/>
              </a:rPr>
              <a:t>Arch</a:t>
            </a:r>
            <a:r>
              <a:rPr lang="es-CO" sz="1100" b="1" dirty="0">
                <a:solidFill>
                  <a:srgbClr val="000000"/>
                </a:solidFill>
                <a:latin typeface="BOKDO M+ Gulliver"/>
              </a:rPr>
              <a:t>.) </a:t>
            </a:r>
            <a:endParaRPr lang="es-CO" sz="1100" b="1" dirty="0"/>
          </a:p>
        </p:txBody>
      </p:sp>
    </p:spTree>
    <p:extLst>
      <p:ext uri="{BB962C8B-B14F-4D97-AF65-F5344CB8AC3E}">
        <p14:creationId xmlns:p14="http://schemas.microsoft.com/office/powerpoint/2010/main" val="1550186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805" y="651267"/>
            <a:ext cx="9396455" cy="372263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386326"/>
            <a:ext cx="1648601" cy="137718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0" y="3505200"/>
            <a:ext cx="1143000" cy="1032387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8015489" y="5375679"/>
            <a:ext cx="24956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b="1" dirty="0">
                <a:solidFill>
                  <a:srgbClr val="000000"/>
                </a:solidFill>
                <a:latin typeface="BOKDO M+ Gulliver"/>
              </a:rPr>
              <a:t>Elaboración propia (2020)  </a:t>
            </a:r>
            <a:endParaRPr lang="es-CO" sz="1100" b="1" dirty="0"/>
          </a:p>
        </p:txBody>
      </p:sp>
      <p:pic>
        <p:nvPicPr>
          <p:cNvPr id="1026" name="Picture 2" descr="Top 5 wireless technologies for IoT and 5G networks - RF P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382" y="4556905"/>
            <a:ext cx="1395638" cy="81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1715" y="4274822"/>
            <a:ext cx="1676634" cy="1257475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29990" y="91059"/>
            <a:ext cx="6070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i="1" dirty="0"/>
              <a:t>Aproximación </a:t>
            </a:r>
            <a:r>
              <a:rPr lang="es-CO" i="1" dirty="0"/>
              <a:t>a la nueva arquitectura de referencia propuesta.</a:t>
            </a:r>
            <a:endParaRPr lang="es-CO" dirty="0"/>
          </a:p>
        </p:txBody>
      </p:sp>
      <p:sp>
        <p:nvSpPr>
          <p:cNvPr id="9" name="Rectángulo 8"/>
          <p:cNvSpPr/>
          <p:nvPr/>
        </p:nvSpPr>
        <p:spPr>
          <a:xfrm>
            <a:off x="9144000" y="1447800"/>
            <a:ext cx="1219200" cy="3048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/>
              <a:t>Agricultores</a:t>
            </a:r>
          </a:p>
        </p:txBody>
      </p:sp>
      <p:cxnSp>
        <p:nvCxnSpPr>
          <p:cNvPr id="11" name="Conector angular 10"/>
          <p:cNvCxnSpPr/>
          <p:nvPr/>
        </p:nvCxnSpPr>
        <p:spPr>
          <a:xfrm flipV="1">
            <a:off x="8153400" y="1600200"/>
            <a:ext cx="990600" cy="533400"/>
          </a:xfrm>
          <a:prstGeom prst="bentConnector3">
            <a:avLst>
              <a:gd name="adj1" fmla="val 356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236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066800" y="2971800"/>
            <a:ext cx="9906000" cy="615553"/>
          </a:xfrm>
        </p:spPr>
        <p:txBody>
          <a:bodyPr/>
          <a:lstStyle/>
          <a:p>
            <a:r>
              <a:rPr lang="es-CO" sz="4000" dirty="0"/>
              <a:t>Pregunta No 2: Prof. Germán Darío Zapata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s-CO" spc="-5" smtClean="0"/>
              <a:t>23</a:t>
            </a:fld>
            <a:endParaRPr lang="es-CO" spc="-5" dirty="0"/>
          </a:p>
        </p:txBody>
      </p:sp>
    </p:spTree>
    <p:extLst>
      <p:ext uri="{BB962C8B-B14F-4D97-AF65-F5344CB8AC3E}">
        <p14:creationId xmlns:p14="http://schemas.microsoft.com/office/powerpoint/2010/main" val="550908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57200" y="304800"/>
            <a:ext cx="1066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i="1" dirty="0">
                <a:ea typeface="Calibri" panose="020F0502020204030204" pitchFamily="34" charset="0"/>
                <a:cs typeface="ArialMT"/>
              </a:rPr>
              <a:t>2. ¿Bajo que consideraciones serían aplicables la </a:t>
            </a:r>
            <a:r>
              <a:rPr lang="es-CO" b="1" i="1" dirty="0">
                <a:ea typeface="Calibri" panose="020F0502020204030204" pitchFamily="34" charset="0"/>
                <a:cs typeface="ArialMT"/>
              </a:rPr>
              <a:t>arquitectura RAMI 4.0 </a:t>
            </a:r>
            <a:r>
              <a:rPr lang="es-CO" i="1" dirty="0">
                <a:ea typeface="Calibri" panose="020F0502020204030204" pitchFamily="34" charset="0"/>
                <a:cs typeface="ArialMT"/>
              </a:rPr>
              <a:t>y el </a:t>
            </a:r>
            <a:r>
              <a:rPr lang="es-CO" b="1" i="1" dirty="0">
                <a:ea typeface="Calibri" panose="020F0502020204030204" pitchFamily="34" charset="0"/>
                <a:cs typeface="ArialMT"/>
              </a:rPr>
              <a:t>modelo de referencia IIRA </a:t>
            </a:r>
            <a:r>
              <a:rPr lang="es-CO" i="1" dirty="0">
                <a:ea typeface="Calibri" panose="020F0502020204030204" pitchFamily="34" charset="0"/>
                <a:cs typeface="ArialMT"/>
              </a:rPr>
              <a:t>en la integración de tecnologías 4.0 para agroindustria? </a:t>
            </a:r>
            <a:endParaRPr lang="es-CO" i="1" dirty="0"/>
          </a:p>
        </p:txBody>
      </p:sp>
      <p:pic>
        <p:nvPicPr>
          <p:cNvPr id="1028" name="Picture 4" descr="Functional Domains of IIoT – Create a culture of innovation with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77" y="3200023"/>
            <a:ext cx="2864364" cy="284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/>
          <p:cNvSpPr/>
          <p:nvPr/>
        </p:nvSpPr>
        <p:spPr>
          <a:xfrm>
            <a:off x="3738321" y="2384350"/>
            <a:ext cx="1249060" cy="307777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s-CO" sz="1400" dirty="0"/>
              <a:t>Smart </a:t>
            </a:r>
            <a:r>
              <a:rPr lang="es-CO" sz="1400" dirty="0" err="1"/>
              <a:t>Farming</a:t>
            </a:r>
            <a:endParaRPr lang="es-CO" sz="1400" dirty="0"/>
          </a:p>
        </p:txBody>
      </p:sp>
      <p:sp>
        <p:nvSpPr>
          <p:cNvPr id="12" name="Rectángulo 11"/>
          <p:cNvSpPr/>
          <p:nvPr/>
        </p:nvSpPr>
        <p:spPr>
          <a:xfrm>
            <a:off x="22105" y="2837091"/>
            <a:ext cx="258436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b="1" dirty="0"/>
              <a:t>Modelo RAMI 4.0 -</a:t>
            </a:r>
            <a:r>
              <a:rPr lang="es-CO" sz="1100" dirty="0" err="1"/>
              <a:t>Plattform</a:t>
            </a:r>
            <a:r>
              <a:rPr lang="es-CO" sz="1100" dirty="0"/>
              <a:t> Industrie 4.0</a:t>
            </a:r>
            <a:endParaRPr lang="es-CO" sz="1100" b="1" dirty="0"/>
          </a:p>
          <a:p>
            <a:r>
              <a:rPr lang="es-CO" sz="1100" dirty="0"/>
              <a:t>Fuente: </a:t>
            </a:r>
            <a:r>
              <a:rPr lang="es-CO" sz="1100" dirty="0">
                <a:hlinkClick r:id="rId3"/>
              </a:rPr>
              <a:t>https://ec.europa.eu/</a:t>
            </a:r>
            <a:endParaRPr lang="es-CO" sz="1100" dirty="0"/>
          </a:p>
        </p:txBody>
      </p:sp>
      <p:sp>
        <p:nvSpPr>
          <p:cNvPr id="13" name="Rectángulo 12"/>
          <p:cNvSpPr/>
          <p:nvPr/>
        </p:nvSpPr>
        <p:spPr>
          <a:xfrm>
            <a:off x="22105" y="5990989"/>
            <a:ext cx="29241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b="1" dirty="0"/>
              <a:t>Modelo IIRA -</a:t>
            </a:r>
            <a:r>
              <a:rPr lang="es-CO" sz="1100" dirty="0"/>
              <a:t>Industrial Internet </a:t>
            </a:r>
            <a:r>
              <a:rPr lang="es-CO" sz="1100" dirty="0" err="1"/>
              <a:t>Consortium</a:t>
            </a:r>
            <a:endParaRPr lang="es-CO" sz="1100" b="1" dirty="0"/>
          </a:p>
          <a:p>
            <a:r>
              <a:rPr lang="es-CO" sz="1100" dirty="0"/>
              <a:t>Fuente: </a:t>
            </a:r>
            <a:r>
              <a:rPr lang="es-CO" sz="1100" dirty="0">
                <a:hlinkClick r:id="rId4"/>
              </a:rPr>
              <a:t>https://www.iiconsortium.org/IIRA.htm</a:t>
            </a:r>
            <a:endParaRPr lang="es-CO" sz="1100" dirty="0"/>
          </a:p>
        </p:txBody>
      </p:sp>
      <p:sp>
        <p:nvSpPr>
          <p:cNvPr id="14" name="Rectángulo 13"/>
          <p:cNvSpPr/>
          <p:nvPr/>
        </p:nvSpPr>
        <p:spPr>
          <a:xfrm>
            <a:off x="4556214" y="5025863"/>
            <a:ext cx="24699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600" b="1" dirty="0"/>
              <a:t>Elaboración propia (2020)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4987380" y="1467873"/>
            <a:ext cx="1080745" cy="307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s-CO" sz="1400" dirty="0"/>
              <a:t>Smart home</a:t>
            </a:r>
          </a:p>
        </p:txBody>
      </p:sp>
      <p:sp>
        <p:nvSpPr>
          <p:cNvPr id="3" name="Flecha izquierda y derecha 2"/>
          <p:cNvSpPr/>
          <p:nvPr/>
        </p:nvSpPr>
        <p:spPr>
          <a:xfrm rot="19925103">
            <a:off x="9751360" y="4377799"/>
            <a:ext cx="1350322" cy="34020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aphicFrame>
        <p:nvGraphicFramePr>
          <p:cNvPr id="21" name="Diagrama 20"/>
          <p:cNvGraphicFramePr/>
          <p:nvPr>
            <p:extLst>
              <p:ext uri="{D42A27DB-BD31-4B8C-83A1-F6EECF244321}">
                <p14:modId xmlns:p14="http://schemas.microsoft.com/office/powerpoint/2010/main" val="4115051936"/>
              </p:ext>
            </p:extLst>
          </p:nvPr>
        </p:nvGraphicFramePr>
        <p:xfrm>
          <a:off x="6255538" y="1714865"/>
          <a:ext cx="4472276" cy="2314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23" name="Diagrama 22"/>
          <p:cNvGraphicFramePr/>
          <p:nvPr>
            <p:extLst>
              <p:ext uri="{D42A27DB-BD31-4B8C-83A1-F6EECF244321}">
                <p14:modId xmlns:p14="http://schemas.microsoft.com/office/powerpoint/2010/main" val="858635427"/>
              </p:ext>
            </p:extLst>
          </p:nvPr>
        </p:nvGraphicFramePr>
        <p:xfrm>
          <a:off x="5763368" y="2090371"/>
          <a:ext cx="4472276" cy="2314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24" name="Diagrama 23"/>
          <p:cNvGraphicFramePr/>
          <p:nvPr>
            <p:extLst>
              <p:ext uri="{D42A27DB-BD31-4B8C-83A1-F6EECF244321}">
                <p14:modId xmlns:p14="http://schemas.microsoft.com/office/powerpoint/2010/main" val="1414345153"/>
              </p:ext>
            </p:extLst>
          </p:nvPr>
        </p:nvGraphicFramePr>
        <p:xfrm>
          <a:off x="5131571" y="2458781"/>
          <a:ext cx="4472276" cy="2314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sp>
        <p:nvSpPr>
          <p:cNvPr id="25" name="Rectángulo 24"/>
          <p:cNvSpPr/>
          <p:nvPr/>
        </p:nvSpPr>
        <p:spPr>
          <a:xfrm>
            <a:off x="4351020" y="1890146"/>
            <a:ext cx="1272721" cy="3077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s-CO" sz="1400" dirty="0"/>
              <a:t>Smart </a:t>
            </a:r>
            <a:r>
              <a:rPr lang="es-CO" sz="1400" dirty="0" err="1"/>
              <a:t>Logistics</a:t>
            </a:r>
            <a:endParaRPr lang="es-CO" sz="1400" dirty="0"/>
          </a:p>
        </p:txBody>
      </p:sp>
      <p:sp>
        <p:nvSpPr>
          <p:cNvPr id="26" name="Rectángulo 25"/>
          <p:cNvSpPr/>
          <p:nvPr/>
        </p:nvSpPr>
        <p:spPr>
          <a:xfrm>
            <a:off x="8980494" y="4929160"/>
            <a:ext cx="3211505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400" b="1" u="sng" dirty="0" err="1"/>
              <a:t>Tecnologias</a:t>
            </a:r>
            <a:r>
              <a:rPr lang="es-CO" sz="1400" b="1" u="sng" dirty="0"/>
              <a:t> 4.0 </a:t>
            </a:r>
            <a:r>
              <a:rPr lang="es-CO" sz="1400" b="1" u="sng" dirty="0" err="1"/>
              <a:t>pa</a:t>
            </a:r>
            <a:r>
              <a:rPr lang="es-CO" sz="1400" b="1" u="sng" dirty="0"/>
              <a:t> </a:t>
            </a:r>
            <a:r>
              <a:rPr lang="es-CO" sz="1400" b="1" u="sng" dirty="0" err="1"/>
              <a:t>ra</a:t>
            </a:r>
            <a:r>
              <a:rPr lang="es-CO" sz="1400" b="1" u="sng" dirty="0"/>
              <a:t> la integración: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O" sz="1400" b="1" dirty="0"/>
              <a:t>Big Data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O" sz="1400" b="1" dirty="0" err="1"/>
              <a:t>Blockchain</a:t>
            </a:r>
            <a:endParaRPr lang="es-CO" sz="14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O" sz="1400" b="1" dirty="0"/>
              <a:t>Inteligencia Artificial</a:t>
            </a:r>
          </a:p>
          <a:p>
            <a:endParaRPr lang="es-CO" sz="1600" b="1" dirty="0"/>
          </a:p>
          <a:p>
            <a:endParaRPr lang="es-CO" sz="1600" b="1" dirty="0"/>
          </a:p>
          <a:p>
            <a:pPr marL="285750" indent="-285750">
              <a:buFontTx/>
              <a:buChar char="-"/>
            </a:pPr>
            <a:endParaRPr lang="es-CO" sz="1600" b="1" dirty="0"/>
          </a:p>
        </p:txBody>
      </p:sp>
      <p:pic>
        <p:nvPicPr>
          <p:cNvPr id="3074" name="Picture 2" descr="http://www.microbyte.cl/elec/picarti/201609/art3b.jp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4" y="871352"/>
            <a:ext cx="3486750" cy="200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947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447800" y="2968751"/>
            <a:ext cx="9906000" cy="615553"/>
          </a:xfrm>
        </p:spPr>
        <p:txBody>
          <a:bodyPr/>
          <a:lstStyle/>
          <a:p>
            <a:r>
              <a:rPr lang="es-CO" sz="4000" dirty="0"/>
              <a:t>Pregunta No 2: Prof. Iván Darío </a:t>
            </a:r>
            <a:r>
              <a:rPr lang="es-CO" sz="4000" dirty="0" err="1"/>
              <a:t>Aristizábal</a:t>
            </a:r>
            <a:endParaRPr lang="es-CO" sz="4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s-CO" spc="-5" smtClean="0"/>
              <a:t>25</a:t>
            </a:fld>
            <a:endParaRPr lang="es-CO" spc="-5" dirty="0"/>
          </a:p>
        </p:txBody>
      </p:sp>
    </p:spTree>
    <p:extLst>
      <p:ext uri="{BB962C8B-B14F-4D97-AF65-F5344CB8AC3E}">
        <p14:creationId xmlns:p14="http://schemas.microsoft.com/office/powerpoint/2010/main" val="1067733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52400" y="152400"/>
            <a:ext cx="11430000" cy="1277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CO" i="1" dirty="0">
                <a:ea typeface="Calibri" panose="020F0502020204030204" pitchFamily="34" charset="0"/>
                <a:cs typeface="Times New Roman" panose="02020603050405020304" pitchFamily="18" charset="0"/>
              </a:rPr>
              <a:t> 2. Explique de qué manera probaría la siguiente hipótesis de trabajo en un proyecto de investigación y desarrollo tecnológico, en el cual hay gran interés por parte de una empresa privada para su financiación. 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s-CO" b="1" i="1" dirty="0">
                <a:ea typeface="Calibri" panose="020F0502020204030204" pitchFamily="34" charset="0"/>
                <a:cs typeface="Times New Roman" panose="02020603050405020304" pitchFamily="18" charset="0"/>
              </a:rPr>
              <a:t>Hi: Tecnologías asociadas a la agricultura inteligente permiten que la producción de tomate </a:t>
            </a:r>
            <a:r>
              <a:rPr lang="es-CO" b="1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chonto</a:t>
            </a:r>
            <a:r>
              <a:rPr lang="es-CO" b="1" i="1" dirty="0">
                <a:ea typeface="Calibri" panose="020F0502020204030204" pitchFamily="34" charset="0"/>
                <a:cs typeface="Times New Roman" panose="02020603050405020304" pitchFamily="18" charset="0"/>
              </a:rPr>
              <a:t>, bajo invernadero a pequeña escala, sea sostenible y rentable en la zona rural de Marinilla.</a:t>
            </a:r>
            <a:endParaRPr lang="es-CO" b="1" i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9" name="Imagen 1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1877"/>
            <a:ext cx="8560615" cy="3810957"/>
          </a:xfrm>
          <a:prstGeom prst="rect">
            <a:avLst/>
          </a:prstGeom>
        </p:spPr>
      </p:pic>
      <p:sp>
        <p:nvSpPr>
          <p:cNvPr id="182" name="Rectángulo 181"/>
          <p:cNvSpPr/>
          <p:nvPr/>
        </p:nvSpPr>
        <p:spPr>
          <a:xfrm>
            <a:off x="5638800" y="1685162"/>
            <a:ext cx="27379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600" b="1" dirty="0"/>
              <a:t>Prototipo para invernaderos </a:t>
            </a:r>
          </a:p>
        </p:txBody>
      </p:sp>
      <p:sp>
        <p:nvSpPr>
          <p:cNvPr id="183" name="Rectángulo redondeado 182"/>
          <p:cNvSpPr/>
          <p:nvPr/>
        </p:nvSpPr>
        <p:spPr>
          <a:xfrm>
            <a:off x="8609258" y="3254789"/>
            <a:ext cx="3238500" cy="4572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Capa de aplicación (App web)</a:t>
            </a:r>
          </a:p>
        </p:txBody>
      </p:sp>
      <p:sp>
        <p:nvSpPr>
          <p:cNvPr id="184" name="Rectángulo redondeado 183"/>
          <p:cNvSpPr/>
          <p:nvPr/>
        </p:nvSpPr>
        <p:spPr>
          <a:xfrm>
            <a:off x="8598794" y="3810335"/>
            <a:ext cx="3271234" cy="4977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Plataforma </a:t>
            </a:r>
            <a:r>
              <a:rPr lang="es-CO" dirty="0" err="1"/>
              <a:t>IoT</a:t>
            </a:r>
            <a:r>
              <a:rPr lang="es-CO" dirty="0"/>
              <a:t> (open </a:t>
            </a:r>
            <a:r>
              <a:rPr lang="es-CO" dirty="0" err="1"/>
              <a:t>source</a:t>
            </a:r>
            <a:r>
              <a:rPr lang="es-CO" dirty="0"/>
              <a:t>), analítica</a:t>
            </a:r>
          </a:p>
        </p:txBody>
      </p:sp>
      <p:sp>
        <p:nvSpPr>
          <p:cNvPr id="185" name="Rectángulo redondeado 184"/>
          <p:cNvSpPr/>
          <p:nvPr/>
        </p:nvSpPr>
        <p:spPr>
          <a:xfrm>
            <a:off x="8593428" y="4406456"/>
            <a:ext cx="3276600" cy="71762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Capa de comunicaciones Smartphone-BLE - </a:t>
            </a:r>
            <a:r>
              <a:rPr lang="es-CO" dirty="0" err="1"/>
              <a:t>WiFi</a:t>
            </a:r>
            <a:endParaRPr lang="es-CO" dirty="0"/>
          </a:p>
        </p:txBody>
      </p:sp>
      <p:sp>
        <p:nvSpPr>
          <p:cNvPr id="186" name="Rectángulo redondeado 185"/>
          <p:cNvSpPr/>
          <p:nvPr/>
        </p:nvSpPr>
        <p:spPr>
          <a:xfrm>
            <a:off x="8598794" y="5222429"/>
            <a:ext cx="3259428" cy="53040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Capa física sensores BLE – Data </a:t>
            </a:r>
            <a:r>
              <a:rPr lang="es-CO" dirty="0" err="1"/>
              <a:t>Logger</a:t>
            </a:r>
            <a:endParaRPr lang="es-CO" dirty="0"/>
          </a:p>
        </p:txBody>
      </p:sp>
      <p:pic>
        <p:nvPicPr>
          <p:cNvPr id="187" name="Imagen 1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5711" y="1178022"/>
            <a:ext cx="3149206" cy="1777778"/>
          </a:xfrm>
          <a:prstGeom prst="rect">
            <a:avLst/>
          </a:prstGeom>
        </p:spPr>
      </p:pic>
      <p:sp>
        <p:nvSpPr>
          <p:cNvPr id="199" name="Rectángulo 198"/>
          <p:cNvSpPr/>
          <p:nvPr/>
        </p:nvSpPr>
        <p:spPr>
          <a:xfrm>
            <a:off x="304800" y="5965119"/>
            <a:ext cx="24699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600" b="1" dirty="0"/>
              <a:t>Elaboración propia (2020)</a:t>
            </a:r>
          </a:p>
        </p:txBody>
      </p:sp>
      <p:sp>
        <p:nvSpPr>
          <p:cNvPr id="200" name="Rectángulo 199"/>
          <p:cNvSpPr/>
          <p:nvPr/>
        </p:nvSpPr>
        <p:spPr>
          <a:xfrm>
            <a:off x="6114115" y="5463453"/>
            <a:ext cx="2551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600" b="1" dirty="0"/>
              <a:t>Arquitectura Smart </a:t>
            </a:r>
            <a:r>
              <a:rPr lang="es-CO" sz="1600" b="1" dirty="0" err="1"/>
              <a:t>Farming</a:t>
            </a:r>
            <a:endParaRPr lang="es-CO" sz="1600" b="1" dirty="0"/>
          </a:p>
        </p:txBody>
      </p:sp>
    </p:spTree>
    <p:extLst>
      <p:ext uri="{BB962C8B-B14F-4D97-AF65-F5344CB8AC3E}">
        <p14:creationId xmlns:p14="http://schemas.microsoft.com/office/powerpoint/2010/main" val="40168053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95141" y="1219200"/>
            <a:ext cx="11887200" cy="4769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Ayaz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Ammad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-Uddin, M., Sharif, Z., Mansour, A., &amp;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Aggoune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E.-H. M. (2019). Internet-of-Things (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IoT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)-based smart agriculture: Toward making the fields talk.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IEEE Access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129551–129583. https://doi.org/10.1109/ACCESS.2019.2932609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Baseca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C. C.,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Sendra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Lloret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J., &amp; Tomas, J. (2019). A smart decision system for digital farming.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Agronomy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(5). https://doi.org/10.3390/agronomy9050216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Budaev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D., Lada, A.,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Simonova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Skobelev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Travin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Yalovenko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O., …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Zhilyaev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A. (2018). Conceptual design of smart farming solution for precise agriculture.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International Journal of Design and Nature and 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Ecodynamics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13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(3), 307–314. https://doi.org/10.2495/DNE-V13-N3-307-314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Drury, B.,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Fernandes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R., Moura, M., &amp; Andrade, A. De. (2019).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survey of semantic web technology for agriculture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487–501.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FAO. (2016). Forest and agriculture: Land - use challenges and opportunities. In 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fao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(Vol. 16). https://doi.org/10.1146/annurev-environ-020411-130608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FAO. (2017). Water for Sustainable Food and Agriculture. In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report produced for the G20 Presidency of Germany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Retrieved from www.fao.org/publications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Kassab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Wafa’a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Darabkh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K. (2020). Journal of Network and Computer Applications A – Z survey of Internet of Things : Architectures , protocols , applications , recent advances , future directions and recommendations.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Journal of Network and Computer Applications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163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(September 2019), 102663. https://doi.org/10.1016/j.jnca.2020.102663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Köksal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&amp;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Tekinerdogan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B. (2019). Architecture design approach for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IoT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-based farm management information systems.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Precision Agriculture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(5), 926–958. https://doi.org/10.1007/s11119-018-09624-8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Lioutas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E. D., &amp;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Charatsari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C. (2020). Smart farming and short food supply chains: Are they compatible?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Land Use Policy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94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https://doi.org/10.1016/j.landusepol.2020.104541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s-CO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838200" y="457200"/>
            <a:ext cx="2743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800" b="1" dirty="0"/>
              <a:t>REFERENCIAS</a:t>
            </a:r>
          </a:p>
        </p:txBody>
      </p:sp>
    </p:spTree>
    <p:extLst>
      <p:ext uri="{BB962C8B-B14F-4D97-AF65-F5344CB8AC3E}">
        <p14:creationId xmlns:p14="http://schemas.microsoft.com/office/powerpoint/2010/main" val="4266398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57200" y="533400"/>
            <a:ext cx="11658600" cy="5615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Mabit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L., Bernard, C., Lee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Zhi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Yi, A.,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Fulajtar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Dercon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G., Zaman, M., …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Heng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L. (2018). Promoting the use of isotopic techniques to combat soil erosion: An overview of the key role played by the SWMCN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Subprogramme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the Joint FAO/IAEA Division over the last 20 years.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Land Degradation and Development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29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(9), 3077–3091. https://doi.org/10.1002/ldr.3016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Martino, B. Di,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Rak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Ficco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M., Esposito, A.,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Maisto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S. A., &amp;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Nacchia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S. (2018). Internet of Things Internet of things reference architectures , security and interoperability : A survey.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Internet of Things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99–112. https://doi.org/10.1016/j.iot.2018.08.008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Motoshita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M., Ono, Y.,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Pfister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Boulay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A. M., Berger, M.,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Nansai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K., …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Inaba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A. (2018). Consistent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characterisation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factors at midpoint and endpoint relevant to agricultural water scarcity arising from freshwater consumption.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International Journal of Life Cycle Assessment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23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(12), 2276–2287. https://doi.org/10.1007/s11367-014-0811-5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IoF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EUROPE UNION. (2020).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IOF2020 REFERENCE ARCHITECTURE FOR INTEROPERABILITY , REPLICABILITY AND REUSE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Shi, X., An, X., Zhao, Q., Liu, H., &amp; Xia, L. (2019).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State-of-the-Art Internet of Things in Protected Agriculture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Skobelev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Budaev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D., Lada, A.,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Simonova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Travin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Yalovenko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O., …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Zhilyaev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A. (2018). Conceptual design of smart farming solution for precise agriculture.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International Journal of Design and Nature and 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Ecodynamics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13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(3), 307–314. https://doi.org/10.2495/DNE-V13-N3-307-314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Talavera, J. M.,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Tobón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L. E., Gómez, J. A.,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Culman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M. A., Aranda, J. M., Parra, D. T., …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Garreta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L. E. (2017). Review of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IoT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applications in agro-industrial and environmental fields.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Computers and Electronics in Agriculture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Vol. 142. https://doi.org/10.1016/j.compag.2017.09.015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Triantafyllou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Sarigiannidis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P., &amp; Bibi, S. (2019). Precision agriculture: A remote sensing monitoring system architecture.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Information (Switzerland)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(11). https://doi.org/10.3390/info10110348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Trilles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S., González-Pérez, A., &amp; Huerta, J. (2020). An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IoT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platform based on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microservices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serverless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paradigms for smart farming purposes.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Sensors (Switzerland)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(8). https://doi.org/10.3390/s20082418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Wolfert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S., Ge, L.,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Verdouw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C., &amp;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Bogaardt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M. J. (2017). Big Data in Smart Farming – A review.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Agricultural Systems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153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69–80. https://doi.org/10.1016/j.agsy.2017.01.023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8837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69172A"/>
          </a:solidFill>
        </p:spPr>
        <p:txBody>
          <a:bodyPr wrap="square" lIns="0" tIns="0" rIns="0" bIns="0" rtlCol="0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CO" sz="40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¡GRACIAS..!</a:t>
            </a:r>
            <a:endParaRPr lang="es-CO" sz="4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440716" y="4730918"/>
            <a:ext cx="2007235" cy="170815"/>
          </a:xfrm>
          <a:custGeom>
            <a:avLst/>
            <a:gdLst/>
            <a:ahLst/>
            <a:cxnLst/>
            <a:rect l="l" t="t" r="r" b="b"/>
            <a:pathLst>
              <a:path w="2007234" h="170814">
                <a:moveTo>
                  <a:pt x="32376" y="2009"/>
                </a:moveTo>
                <a:lnTo>
                  <a:pt x="0" y="2009"/>
                </a:lnTo>
                <a:lnTo>
                  <a:pt x="0" y="113119"/>
                </a:lnTo>
                <a:lnTo>
                  <a:pt x="5028" y="138015"/>
                </a:lnTo>
                <a:lnTo>
                  <a:pt x="19168" y="156024"/>
                </a:lnTo>
                <a:lnTo>
                  <a:pt x="41007" y="166963"/>
                </a:lnTo>
                <a:lnTo>
                  <a:pt x="69128" y="170649"/>
                </a:lnTo>
                <a:lnTo>
                  <a:pt x="102816" y="166314"/>
                </a:lnTo>
                <a:lnTo>
                  <a:pt x="126379" y="153797"/>
                </a:lnTo>
                <a:lnTo>
                  <a:pt x="131180" y="146874"/>
                </a:lnTo>
                <a:lnTo>
                  <a:pt x="79920" y="146874"/>
                </a:lnTo>
                <a:lnTo>
                  <a:pt x="59725" y="144828"/>
                </a:lnTo>
                <a:lnTo>
                  <a:pt x="44800" y="137941"/>
                </a:lnTo>
                <a:lnTo>
                  <a:pt x="35549" y="125089"/>
                </a:lnTo>
                <a:lnTo>
                  <a:pt x="32376" y="105149"/>
                </a:lnTo>
                <a:lnTo>
                  <a:pt x="32376" y="2009"/>
                </a:lnTo>
                <a:close/>
              </a:path>
              <a:path w="2007234" h="170814">
                <a:moveTo>
                  <a:pt x="144746" y="2009"/>
                </a:moveTo>
                <a:lnTo>
                  <a:pt x="114484" y="2009"/>
                </a:lnTo>
                <a:lnTo>
                  <a:pt x="114484" y="113119"/>
                </a:lnTo>
                <a:lnTo>
                  <a:pt x="112119" y="128452"/>
                </a:lnTo>
                <a:lnTo>
                  <a:pt x="105296" y="138937"/>
                </a:lnTo>
                <a:lnTo>
                  <a:pt x="94427" y="144952"/>
                </a:lnTo>
                <a:lnTo>
                  <a:pt x="79920" y="146874"/>
                </a:lnTo>
                <a:lnTo>
                  <a:pt x="131180" y="146874"/>
                </a:lnTo>
                <a:lnTo>
                  <a:pt x="140222" y="133834"/>
                </a:lnTo>
                <a:lnTo>
                  <a:pt x="144746" y="107158"/>
                </a:lnTo>
                <a:lnTo>
                  <a:pt x="144746" y="2009"/>
                </a:lnTo>
                <a:close/>
              </a:path>
              <a:path w="2007234" h="170814">
                <a:moveTo>
                  <a:pt x="284963" y="45676"/>
                </a:moveTo>
                <a:lnTo>
                  <a:pt x="248439" y="45676"/>
                </a:lnTo>
                <a:lnTo>
                  <a:pt x="345641" y="170649"/>
                </a:lnTo>
                <a:lnTo>
                  <a:pt x="371601" y="164689"/>
                </a:lnTo>
                <a:lnTo>
                  <a:pt x="371601" y="125040"/>
                </a:lnTo>
                <a:lnTo>
                  <a:pt x="343527" y="125040"/>
                </a:lnTo>
                <a:lnTo>
                  <a:pt x="284963" y="45676"/>
                </a:lnTo>
                <a:close/>
              </a:path>
              <a:path w="2007234" h="170814">
                <a:moveTo>
                  <a:pt x="252741" y="2009"/>
                </a:moveTo>
                <a:lnTo>
                  <a:pt x="220364" y="2009"/>
                </a:lnTo>
                <a:lnTo>
                  <a:pt x="220364" y="166698"/>
                </a:lnTo>
                <a:lnTo>
                  <a:pt x="248439" y="166698"/>
                </a:lnTo>
                <a:lnTo>
                  <a:pt x="248439" y="45676"/>
                </a:lnTo>
                <a:lnTo>
                  <a:pt x="284963" y="45676"/>
                </a:lnTo>
                <a:lnTo>
                  <a:pt x="252741" y="2009"/>
                </a:lnTo>
                <a:close/>
              </a:path>
              <a:path w="2007234" h="170814">
                <a:moveTo>
                  <a:pt x="371601" y="2009"/>
                </a:moveTo>
                <a:lnTo>
                  <a:pt x="343527" y="2009"/>
                </a:lnTo>
                <a:lnTo>
                  <a:pt x="343527" y="125040"/>
                </a:lnTo>
                <a:lnTo>
                  <a:pt x="371601" y="125040"/>
                </a:lnTo>
                <a:lnTo>
                  <a:pt x="371601" y="2009"/>
                </a:lnTo>
                <a:close/>
              </a:path>
              <a:path w="2007234" h="170814">
                <a:moveTo>
                  <a:pt x="481783" y="2009"/>
                </a:moveTo>
                <a:lnTo>
                  <a:pt x="449407" y="2009"/>
                </a:lnTo>
                <a:lnTo>
                  <a:pt x="449407" y="166698"/>
                </a:lnTo>
                <a:lnTo>
                  <a:pt x="481783" y="166698"/>
                </a:lnTo>
                <a:lnTo>
                  <a:pt x="481783" y="2009"/>
                </a:lnTo>
                <a:close/>
              </a:path>
              <a:path w="2007234" h="170814">
                <a:moveTo>
                  <a:pt x="572569" y="0"/>
                </a:moveTo>
                <a:lnTo>
                  <a:pt x="540119" y="3951"/>
                </a:lnTo>
                <a:lnTo>
                  <a:pt x="607133" y="170649"/>
                </a:lnTo>
                <a:lnTo>
                  <a:pt x="637322" y="164689"/>
                </a:lnTo>
                <a:lnTo>
                  <a:pt x="649971" y="134952"/>
                </a:lnTo>
                <a:lnTo>
                  <a:pt x="624415" y="134952"/>
                </a:lnTo>
                <a:lnTo>
                  <a:pt x="572569" y="0"/>
                </a:lnTo>
                <a:close/>
              </a:path>
              <a:path w="2007234" h="170814">
                <a:moveTo>
                  <a:pt x="706523" y="2009"/>
                </a:moveTo>
                <a:lnTo>
                  <a:pt x="674074" y="2009"/>
                </a:lnTo>
                <a:lnTo>
                  <a:pt x="624415" y="134952"/>
                </a:lnTo>
                <a:lnTo>
                  <a:pt x="649971" y="134952"/>
                </a:lnTo>
                <a:lnTo>
                  <a:pt x="706523" y="2009"/>
                </a:lnTo>
                <a:close/>
              </a:path>
              <a:path w="2007234" h="170814">
                <a:moveTo>
                  <a:pt x="875042" y="2009"/>
                </a:moveTo>
                <a:lnTo>
                  <a:pt x="764859" y="2009"/>
                </a:lnTo>
                <a:lnTo>
                  <a:pt x="764859" y="166698"/>
                </a:lnTo>
                <a:lnTo>
                  <a:pt x="877156" y="166698"/>
                </a:lnTo>
                <a:lnTo>
                  <a:pt x="881532" y="144864"/>
                </a:lnTo>
                <a:lnTo>
                  <a:pt x="795048" y="144864"/>
                </a:lnTo>
                <a:lnTo>
                  <a:pt x="795048" y="91285"/>
                </a:lnTo>
                <a:lnTo>
                  <a:pt x="864250" y="91285"/>
                </a:lnTo>
                <a:lnTo>
                  <a:pt x="866364" y="71461"/>
                </a:lnTo>
                <a:lnTo>
                  <a:pt x="795048" y="71461"/>
                </a:lnTo>
                <a:lnTo>
                  <a:pt x="795048" y="23842"/>
                </a:lnTo>
                <a:lnTo>
                  <a:pt x="872854" y="23842"/>
                </a:lnTo>
                <a:lnTo>
                  <a:pt x="875042" y="2009"/>
                </a:lnTo>
                <a:close/>
              </a:path>
              <a:path w="2007234" h="170814">
                <a:moveTo>
                  <a:pt x="1004621" y="2009"/>
                </a:moveTo>
                <a:lnTo>
                  <a:pt x="941982" y="2009"/>
                </a:lnTo>
                <a:lnTo>
                  <a:pt x="941982" y="166698"/>
                </a:lnTo>
                <a:lnTo>
                  <a:pt x="974432" y="166698"/>
                </a:lnTo>
                <a:lnTo>
                  <a:pt x="974432" y="99255"/>
                </a:lnTo>
                <a:lnTo>
                  <a:pt x="1000319" y="99255"/>
                </a:lnTo>
                <a:lnTo>
                  <a:pt x="1006809" y="97246"/>
                </a:lnTo>
                <a:lnTo>
                  <a:pt x="1036520" y="97246"/>
                </a:lnTo>
                <a:lnTo>
                  <a:pt x="1032768" y="91285"/>
                </a:lnTo>
                <a:lnTo>
                  <a:pt x="1046010" y="83007"/>
                </a:lnTo>
                <a:lnTo>
                  <a:pt x="1049613" y="79364"/>
                </a:lnTo>
                <a:lnTo>
                  <a:pt x="974432" y="79364"/>
                </a:lnTo>
                <a:lnTo>
                  <a:pt x="974432" y="23842"/>
                </a:lnTo>
                <a:lnTo>
                  <a:pt x="980922" y="21833"/>
                </a:lnTo>
                <a:lnTo>
                  <a:pt x="1057203" y="21833"/>
                </a:lnTo>
                <a:lnTo>
                  <a:pt x="1049485" y="13168"/>
                </a:lnTo>
                <a:lnTo>
                  <a:pt x="1030505" y="4892"/>
                </a:lnTo>
                <a:lnTo>
                  <a:pt x="1004621" y="2009"/>
                </a:lnTo>
                <a:close/>
              </a:path>
              <a:path w="2007234" h="170814">
                <a:moveTo>
                  <a:pt x="1036520" y="97246"/>
                </a:moveTo>
                <a:lnTo>
                  <a:pt x="1006809" y="97246"/>
                </a:lnTo>
                <a:lnTo>
                  <a:pt x="1043560" y="166698"/>
                </a:lnTo>
                <a:lnTo>
                  <a:pt x="1080239" y="166698"/>
                </a:lnTo>
                <a:lnTo>
                  <a:pt x="1036520" y="97246"/>
                </a:lnTo>
                <a:close/>
              </a:path>
              <a:path w="2007234" h="170814">
                <a:moveTo>
                  <a:pt x="1057203" y="21833"/>
                </a:moveTo>
                <a:lnTo>
                  <a:pt x="993829" y="21833"/>
                </a:lnTo>
                <a:lnTo>
                  <a:pt x="1010865" y="24006"/>
                </a:lnTo>
                <a:lnTo>
                  <a:pt x="1023033" y="30272"/>
                </a:lnTo>
                <a:lnTo>
                  <a:pt x="1030334" y="40255"/>
                </a:lnTo>
                <a:lnTo>
                  <a:pt x="1032768" y="53579"/>
                </a:lnTo>
                <a:lnTo>
                  <a:pt x="1029798" y="65152"/>
                </a:lnTo>
                <a:lnTo>
                  <a:pt x="1021967" y="73177"/>
                </a:lnTo>
                <a:lnTo>
                  <a:pt x="1010895" y="77850"/>
                </a:lnTo>
                <a:lnTo>
                  <a:pt x="998204" y="79364"/>
                </a:lnTo>
                <a:lnTo>
                  <a:pt x="1049613" y="79364"/>
                </a:lnTo>
                <a:lnTo>
                  <a:pt x="1056230" y="72675"/>
                </a:lnTo>
                <a:lnTo>
                  <a:pt x="1062814" y="59744"/>
                </a:lnTo>
                <a:lnTo>
                  <a:pt x="1065145" y="43667"/>
                </a:lnTo>
                <a:lnTo>
                  <a:pt x="1061164" y="26280"/>
                </a:lnTo>
                <a:lnTo>
                  <a:pt x="1057203" y="21833"/>
                </a:lnTo>
                <a:close/>
              </a:path>
              <a:path w="2007234" h="170814">
                <a:moveTo>
                  <a:pt x="1138575" y="138904"/>
                </a:moveTo>
                <a:lnTo>
                  <a:pt x="1134273" y="164689"/>
                </a:lnTo>
                <a:lnTo>
                  <a:pt x="1157790" y="168423"/>
                </a:lnTo>
                <a:lnTo>
                  <a:pt x="1171661" y="170001"/>
                </a:lnTo>
                <a:lnTo>
                  <a:pt x="1186119" y="170649"/>
                </a:lnTo>
                <a:lnTo>
                  <a:pt x="1217100" y="167086"/>
                </a:lnTo>
                <a:lnTo>
                  <a:pt x="1240964" y="157012"/>
                </a:lnTo>
                <a:lnTo>
                  <a:pt x="1248995" y="148816"/>
                </a:lnTo>
                <a:lnTo>
                  <a:pt x="1201287" y="148816"/>
                </a:lnTo>
                <a:lnTo>
                  <a:pt x="1184197" y="148105"/>
                </a:lnTo>
                <a:lnTo>
                  <a:pt x="1168318" y="146095"/>
                </a:lnTo>
                <a:lnTo>
                  <a:pt x="1153245" y="142967"/>
                </a:lnTo>
                <a:lnTo>
                  <a:pt x="1138575" y="138904"/>
                </a:lnTo>
                <a:close/>
              </a:path>
              <a:path w="2007234" h="170814">
                <a:moveTo>
                  <a:pt x="1203401" y="0"/>
                </a:moveTo>
                <a:lnTo>
                  <a:pt x="1176545" y="3501"/>
                </a:lnTo>
                <a:lnTo>
                  <a:pt x="1155356" y="13143"/>
                </a:lnTo>
                <a:lnTo>
                  <a:pt x="1141455" y="27633"/>
                </a:lnTo>
                <a:lnTo>
                  <a:pt x="1136461" y="45676"/>
                </a:lnTo>
                <a:lnTo>
                  <a:pt x="1139393" y="61501"/>
                </a:lnTo>
                <a:lnTo>
                  <a:pt x="1148602" y="74173"/>
                </a:lnTo>
                <a:lnTo>
                  <a:pt x="1164701" y="84988"/>
                </a:lnTo>
                <a:lnTo>
                  <a:pt x="1188307" y="95237"/>
                </a:lnTo>
                <a:lnTo>
                  <a:pt x="1209645" y="103591"/>
                </a:lnTo>
                <a:lnTo>
                  <a:pt x="1222889" y="111386"/>
                </a:lnTo>
                <a:lnTo>
                  <a:pt x="1229653" y="119545"/>
                </a:lnTo>
                <a:lnTo>
                  <a:pt x="1231549" y="128992"/>
                </a:lnTo>
                <a:lnTo>
                  <a:pt x="1228943" y="137938"/>
                </a:lnTo>
                <a:lnTo>
                  <a:pt x="1222078" y="144103"/>
                </a:lnTo>
                <a:lnTo>
                  <a:pt x="1212383" y="147668"/>
                </a:lnTo>
                <a:lnTo>
                  <a:pt x="1201287" y="148816"/>
                </a:lnTo>
                <a:lnTo>
                  <a:pt x="1248995" y="148816"/>
                </a:lnTo>
                <a:lnTo>
                  <a:pt x="1256311" y="141349"/>
                </a:lnTo>
                <a:lnTo>
                  <a:pt x="1261737" y="121022"/>
                </a:lnTo>
                <a:lnTo>
                  <a:pt x="1259343" y="106327"/>
                </a:lnTo>
                <a:lnTo>
                  <a:pt x="1250672" y="94031"/>
                </a:lnTo>
                <a:lnTo>
                  <a:pt x="1233497" y="82840"/>
                </a:lnTo>
                <a:lnTo>
                  <a:pt x="1187672" y="64268"/>
                </a:lnTo>
                <a:lnTo>
                  <a:pt x="1175628" y="57070"/>
                </a:lnTo>
                <a:lnTo>
                  <a:pt x="1168847" y="49130"/>
                </a:lnTo>
                <a:lnTo>
                  <a:pt x="1166722" y="39715"/>
                </a:lnTo>
                <a:lnTo>
                  <a:pt x="1168679" y="31578"/>
                </a:lnTo>
                <a:lnTo>
                  <a:pt x="1174279" y="25299"/>
                </a:lnTo>
                <a:lnTo>
                  <a:pt x="1183119" y="21255"/>
                </a:lnTo>
                <a:lnTo>
                  <a:pt x="1194797" y="19824"/>
                </a:lnTo>
                <a:lnTo>
                  <a:pt x="1253662" y="19824"/>
                </a:lnTo>
                <a:lnTo>
                  <a:pt x="1257435" y="5960"/>
                </a:lnTo>
                <a:lnTo>
                  <a:pt x="1246562" y="3362"/>
                </a:lnTo>
                <a:lnTo>
                  <a:pt x="1233672" y="1498"/>
                </a:lnTo>
                <a:lnTo>
                  <a:pt x="1219156" y="375"/>
                </a:lnTo>
                <a:lnTo>
                  <a:pt x="1203401" y="0"/>
                </a:lnTo>
                <a:close/>
              </a:path>
              <a:path w="2007234" h="170814">
                <a:moveTo>
                  <a:pt x="1253662" y="19824"/>
                </a:moveTo>
                <a:lnTo>
                  <a:pt x="1194797" y="19824"/>
                </a:lnTo>
                <a:lnTo>
                  <a:pt x="1210246" y="20545"/>
                </a:lnTo>
                <a:lnTo>
                  <a:pt x="1224484" y="22578"/>
                </a:lnTo>
                <a:lnTo>
                  <a:pt x="1237917" y="25729"/>
                </a:lnTo>
                <a:lnTo>
                  <a:pt x="1250945" y="29803"/>
                </a:lnTo>
                <a:lnTo>
                  <a:pt x="1253662" y="19824"/>
                </a:lnTo>
                <a:close/>
              </a:path>
              <a:path w="2007234" h="170814">
                <a:moveTo>
                  <a:pt x="1359013" y="2009"/>
                </a:moveTo>
                <a:lnTo>
                  <a:pt x="1326564" y="2009"/>
                </a:lnTo>
                <a:lnTo>
                  <a:pt x="1326564" y="166698"/>
                </a:lnTo>
                <a:lnTo>
                  <a:pt x="1359013" y="166698"/>
                </a:lnTo>
                <a:lnTo>
                  <a:pt x="1359013" y="2009"/>
                </a:lnTo>
                <a:close/>
              </a:path>
              <a:path w="2007234" h="170814">
                <a:moveTo>
                  <a:pt x="1499457" y="2009"/>
                </a:moveTo>
                <a:lnTo>
                  <a:pt x="1436746" y="2009"/>
                </a:lnTo>
                <a:lnTo>
                  <a:pt x="1436746" y="166698"/>
                </a:lnTo>
                <a:lnTo>
                  <a:pt x="1484290" y="166698"/>
                </a:lnTo>
                <a:lnTo>
                  <a:pt x="1525102" y="160869"/>
                </a:lnTo>
                <a:lnTo>
                  <a:pt x="1552208" y="146874"/>
                </a:lnTo>
                <a:lnTo>
                  <a:pt x="1499457" y="146874"/>
                </a:lnTo>
                <a:lnTo>
                  <a:pt x="1491355" y="146560"/>
                </a:lnTo>
                <a:lnTo>
                  <a:pt x="1476026" y="145178"/>
                </a:lnTo>
                <a:lnTo>
                  <a:pt x="1469195" y="144864"/>
                </a:lnTo>
                <a:lnTo>
                  <a:pt x="1469195" y="23842"/>
                </a:lnTo>
                <a:lnTo>
                  <a:pt x="1565231" y="23842"/>
                </a:lnTo>
                <a:lnTo>
                  <a:pt x="1563955" y="22101"/>
                </a:lnTo>
                <a:lnTo>
                  <a:pt x="1536054" y="7126"/>
                </a:lnTo>
                <a:lnTo>
                  <a:pt x="1499457" y="2009"/>
                </a:lnTo>
                <a:close/>
              </a:path>
              <a:path w="2007234" h="170814">
                <a:moveTo>
                  <a:pt x="1565231" y="23842"/>
                </a:moveTo>
                <a:lnTo>
                  <a:pt x="1488592" y="23842"/>
                </a:lnTo>
                <a:lnTo>
                  <a:pt x="1514568" y="27308"/>
                </a:lnTo>
                <a:lnTo>
                  <a:pt x="1535881" y="38208"/>
                </a:lnTo>
                <a:lnTo>
                  <a:pt x="1550303" y="57296"/>
                </a:lnTo>
                <a:lnTo>
                  <a:pt x="1555606" y="85324"/>
                </a:lnTo>
                <a:lnTo>
                  <a:pt x="1550781" y="114211"/>
                </a:lnTo>
                <a:lnTo>
                  <a:pt x="1538059" y="133228"/>
                </a:lnTo>
                <a:lnTo>
                  <a:pt x="1520074" y="143680"/>
                </a:lnTo>
                <a:lnTo>
                  <a:pt x="1499457" y="146874"/>
                </a:lnTo>
                <a:lnTo>
                  <a:pt x="1552208" y="146874"/>
                </a:lnTo>
                <a:lnTo>
                  <a:pt x="1558012" y="143877"/>
                </a:lnTo>
                <a:lnTo>
                  <a:pt x="1579984" y="116461"/>
                </a:lnTo>
                <a:lnTo>
                  <a:pt x="1587982" y="79364"/>
                </a:lnTo>
                <a:lnTo>
                  <a:pt x="1581739" y="46369"/>
                </a:lnTo>
                <a:lnTo>
                  <a:pt x="1565231" y="23842"/>
                </a:lnTo>
                <a:close/>
              </a:path>
              <a:path w="2007234" h="170814">
                <a:moveTo>
                  <a:pt x="1728427" y="0"/>
                </a:moveTo>
                <a:lnTo>
                  <a:pt x="1696050" y="3951"/>
                </a:lnTo>
                <a:lnTo>
                  <a:pt x="1626922" y="166698"/>
                </a:lnTo>
                <a:lnTo>
                  <a:pt x="1659298" y="166698"/>
                </a:lnTo>
                <a:lnTo>
                  <a:pt x="1674466" y="121022"/>
                </a:lnTo>
                <a:lnTo>
                  <a:pt x="1778666" y="121022"/>
                </a:lnTo>
                <a:lnTo>
                  <a:pt x="1770437" y="101197"/>
                </a:lnTo>
                <a:lnTo>
                  <a:pt x="1683070" y="101197"/>
                </a:lnTo>
                <a:lnTo>
                  <a:pt x="1709030" y="29803"/>
                </a:lnTo>
                <a:lnTo>
                  <a:pt x="1740799" y="29803"/>
                </a:lnTo>
                <a:lnTo>
                  <a:pt x="1728427" y="0"/>
                </a:lnTo>
                <a:close/>
              </a:path>
              <a:path w="2007234" h="170814">
                <a:moveTo>
                  <a:pt x="1778666" y="121022"/>
                </a:moveTo>
                <a:lnTo>
                  <a:pt x="1745709" y="121022"/>
                </a:lnTo>
                <a:lnTo>
                  <a:pt x="1762991" y="166698"/>
                </a:lnTo>
                <a:lnTo>
                  <a:pt x="1797628" y="166698"/>
                </a:lnTo>
                <a:lnTo>
                  <a:pt x="1778666" y="121022"/>
                </a:lnTo>
                <a:close/>
              </a:path>
              <a:path w="2007234" h="170814">
                <a:moveTo>
                  <a:pt x="1740799" y="29803"/>
                </a:moveTo>
                <a:lnTo>
                  <a:pt x="1709030" y="29803"/>
                </a:lnTo>
                <a:lnTo>
                  <a:pt x="1737104" y="101197"/>
                </a:lnTo>
                <a:lnTo>
                  <a:pt x="1770437" y="101197"/>
                </a:lnTo>
                <a:lnTo>
                  <a:pt x="1740799" y="29803"/>
                </a:lnTo>
                <a:close/>
              </a:path>
              <a:path w="2007234" h="170814">
                <a:moveTo>
                  <a:pt x="1916415" y="2009"/>
                </a:moveTo>
                <a:lnTo>
                  <a:pt x="1853776" y="2009"/>
                </a:lnTo>
                <a:lnTo>
                  <a:pt x="1853776" y="166698"/>
                </a:lnTo>
                <a:lnTo>
                  <a:pt x="1901320" y="166698"/>
                </a:lnTo>
                <a:lnTo>
                  <a:pt x="1943367" y="160869"/>
                </a:lnTo>
                <a:lnTo>
                  <a:pt x="1971010" y="146874"/>
                </a:lnTo>
                <a:lnTo>
                  <a:pt x="1918603" y="146874"/>
                </a:lnTo>
                <a:lnTo>
                  <a:pt x="1910200" y="146560"/>
                </a:lnTo>
                <a:lnTo>
                  <a:pt x="1893366" y="145178"/>
                </a:lnTo>
                <a:lnTo>
                  <a:pt x="1886153" y="144864"/>
                </a:lnTo>
                <a:lnTo>
                  <a:pt x="1886153" y="23842"/>
                </a:lnTo>
                <a:lnTo>
                  <a:pt x="1984185" y="23842"/>
                </a:lnTo>
                <a:lnTo>
                  <a:pt x="1982891" y="22101"/>
                </a:lnTo>
                <a:lnTo>
                  <a:pt x="1954319" y="7126"/>
                </a:lnTo>
                <a:lnTo>
                  <a:pt x="1916415" y="2009"/>
                </a:lnTo>
                <a:close/>
              </a:path>
              <a:path w="2007234" h="170814">
                <a:moveTo>
                  <a:pt x="1984185" y="23842"/>
                </a:moveTo>
                <a:lnTo>
                  <a:pt x="1905623" y="23842"/>
                </a:lnTo>
                <a:lnTo>
                  <a:pt x="1932821" y="27308"/>
                </a:lnTo>
                <a:lnTo>
                  <a:pt x="1954762" y="38208"/>
                </a:lnTo>
                <a:lnTo>
                  <a:pt x="1969415" y="57296"/>
                </a:lnTo>
                <a:lnTo>
                  <a:pt x="1974751" y="85324"/>
                </a:lnTo>
                <a:lnTo>
                  <a:pt x="1969926" y="114211"/>
                </a:lnTo>
                <a:lnTo>
                  <a:pt x="1957205" y="133228"/>
                </a:lnTo>
                <a:lnTo>
                  <a:pt x="1939220" y="143680"/>
                </a:lnTo>
                <a:lnTo>
                  <a:pt x="1918603" y="146874"/>
                </a:lnTo>
                <a:lnTo>
                  <a:pt x="1971010" y="146874"/>
                </a:lnTo>
                <a:lnTo>
                  <a:pt x="1976930" y="143877"/>
                </a:lnTo>
                <a:lnTo>
                  <a:pt x="1999158" y="116461"/>
                </a:lnTo>
                <a:lnTo>
                  <a:pt x="2007201" y="79364"/>
                </a:lnTo>
                <a:lnTo>
                  <a:pt x="2000921" y="46369"/>
                </a:lnTo>
                <a:lnTo>
                  <a:pt x="1984185" y="23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42831" y="5046433"/>
            <a:ext cx="2733675" cy="323850"/>
          </a:xfrm>
          <a:custGeom>
            <a:avLst/>
            <a:gdLst/>
            <a:ahLst/>
            <a:cxnLst/>
            <a:rect l="l" t="t" r="r" b="b"/>
            <a:pathLst>
              <a:path w="2733675" h="323850">
                <a:moveTo>
                  <a:pt x="119379" y="85324"/>
                </a:moveTo>
                <a:lnTo>
                  <a:pt x="56221" y="85324"/>
                </a:lnTo>
                <a:lnTo>
                  <a:pt x="235532" y="323484"/>
                </a:lnTo>
                <a:lnTo>
                  <a:pt x="287378" y="313572"/>
                </a:lnTo>
                <a:lnTo>
                  <a:pt x="287378" y="236150"/>
                </a:lnTo>
                <a:lnTo>
                  <a:pt x="231229" y="236150"/>
                </a:lnTo>
                <a:lnTo>
                  <a:pt x="119379" y="85324"/>
                </a:lnTo>
                <a:close/>
              </a:path>
              <a:path w="2733675" h="323850">
                <a:moveTo>
                  <a:pt x="60523" y="5960"/>
                </a:moveTo>
                <a:lnTo>
                  <a:pt x="0" y="5960"/>
                </a:lnTo>
                <a:lnTo>
                  <a:pt x="0" y="317524"/>
                </a:lnTo>
                <a:lnTo>
                  <a:pt x="56221" y="317524"/>
                </a:lnTo>
                <a:lnTo>
                  <a:pt x="56221" y="85324"/>
                </a:lnTo>
                <a:lnTo>
                  <a:pt x="119379" y="85324"/>
                </a:lnTo>
                <a:lnTo>
                  <a:pt x="60523" y="5960"/>
                </a:lnTo>
                <a:close/>
              </a:path>
              <a:path w="2733675" h="323850">
                <a:moveTo>
                  <a:pt x="287378" y="5960"/>
                </a:moveTo>
                <a:lnTo>
                  <a:pt x="231229" y="5960"/>
                </a:lnTo>
                <a:lnTo>
                  <a:pt x="231229" y="236150"/>
                </a:lnTo>
                <a:lnTo>
                  <a:pt x="287378" y="236150"/>
                </a:lnTo>
                <a:lnTo>
                  <a:pt x="287378" y="5960"/>
                </a:lnTo>
                <a:close/>
              </a:path>
              <a:path w="2733675" h="323850">
                <a:moveTo>
                  <a:pt x="570454" y="0"/>
                </a:moveTo>
                <a:lnTo>
                  <a:pt x="507743" y="7969"/>
                </a:lnTo>
                <a:lnTo>
                  <a:pt x="375976" y="317524"/>
                </a:lnTo>
                <a:lnTo>
                  <a:pt x="436427" y="317524"/>
                </a:lnTo>
                <a:lnTo>
                  <a:pt x="468876" y="232199"/>
                </a:lnTo>
                <a:lnTo>
                  <a:pt x="663666" y="232199"/>
                </a:lnTo>
                <a:lnTo>
                  <a:pt x="647723" y="192483"/>
                </a:lnTo>
                <a:lnTo>
                  <a:pt x="483971" y="192483"/>
                </a:lnTo>
                <a:lnTo>
                  <a:pt x="535817" y="59539"/>
                </a:lnTo>
                <a:lnTo>
                  <a:pt x="594355" y="59539"/>
                </a:lnTo>
                <a:lnTo>
                  <a:pt x="570454" y="0"/>
                </a:lnTo>
                <a:close/>
              </a:path>
              <a:path w="2733675" h="323850">
                <a:moveTo>
                  <a:pt x="663666" y="232199"/>
                </a:moveTo>
                <a:lnTo>
                  <a:pt x="600643" y="232199"/>
                </a:lnTo>
                <a:lnTo>
                  <a:pt x="635207" y="317524"/>
                </a:lnTo>
                <a:lnTo>
                  <a:pt x="697919" y="317524"/>
                </a:lnTo>
                <a:lnTo>
                  <a:pt x="663666" y="232199"/>
                </a:lnTo>
                <a:close/>
              </a:path>
              <a:path w="2733675" h="323850">
                <a:moveTo>
                  <a:pt x="594355" y="59539"/>
                </a:moveTo>
                <a:lnTo>
                  <a:pt x="535817" y="59539"/>
                </a:lnTo>
                <a:lnTo>
                  <a:pt x="585549" y="192483"/>
                </a:lnTo>
                <a:lnTo>
                  <a:pt x="647723" y="192483"/>
                </a:lnTo>
                <a:lnTo>
                  <a:pt x="594355" y="59539"/>
                </a:lnTo>
                <a:close/>
              </a:path>
              <a:path w="2733675" h="323850">
                <a:moveTo>
                  <a:pt x="933378" y="0"/>
                </a:moveTo>
                <a:lnTo>
                  <a:pt x="882597" y="5450"/>
                </a:lnTo>
                <a:lnTo>
                  <a:pt x="838892" y="21101"/>
                </a:lnTo>
                <a:lnTo>
                  <a:pt x="803224" y="45902"/>
                </a:lnTo>
                <a:lnTo>
                  <a:pt x="776556" y="78801"/>
                </a:lnTo>
                <a:lnTo>
                  <a:pt x="759850" y="118747"/>
                </a:lnTo>
                <a:lnTo>
                  <a:pt x="754067" y="164689"/>
                </a:lnTo>
                <a:lnTo>
                  <a:pt x="759800" y="212985"/>
                </a:lnTo>
                <a:lnTo>
                  <a:pt x="776157" y="252621"/>
                </a:lnTo>
                <a:lnTo>
                  <a:pt x="801875" y="283543"/>
                </a:lnTo>
                <a:lnTo>
                  <a:pt x="835695" y="305696"/>
                </a:lnTo>
                <a:lnTo>
                  <a:pt x="876352" y="319028"/>
                </a:lnTo>
                <a:lnTo>
                  <a:pt x="922586" y="323484"/>
                </a:lnTo>
                <a:lnTo>
                  <a:pt x="951633" y="321749"/>
                </a:lnTo>
                <a:lnTo>
                  <a:pt x="981487" y="317038"/>
                </a:lnTo>
                <a:lnTo>
                  <a:pt x="1008907" y="310092"/>
                </a:lnTo>
                <a:lnTo>
                  <a:pt x="1030653" y="301651"/>
                </a:lnTo>
                <a:lnTo>
                  <a:pt x="1023829" y="281826"/>
                </a:lnTo>
                <a:lnTo>
                  <a:pt x="939868" y="281826"/>
                </a:lnTo>
                <a:lnTo>
                  <a:pt x="896013" y="275408"/>
                </a:lnTo>
                <a:lnTo>
                  <a:pt x="856411" y="254292"/>
                </a:lnTo>
                <a:lnTo>
                  <a:pt x="827746" y="215682"/>
                </a:lnTo>
                <a:lnTo>
                  <a:pt x="816706" y="156786"/>
                </a:lnTo>
                <a:lnTo>
                  <a:pt x="825252" y="101133"/>
                </a:lnTo>
                <a:lnTo>
                  <a:pt x="847779" y="65743"/>
                </a:lnTo>
                <a:lnTo>
                  <a:pt x="879616" y="47092"/>
                </a:lnTo>
                <a:lnTo>
                  <a:pt x="916096" y="41657"/>
                </a:lnTo>
                <a:lnTo>
                  <a:pt x="1018867" y="41657"/>
                </a:lnTo>
                <a:lnTo>
                  <a:pt x="1028466" y="13930"/>
                </a:lnTo>
                <a:lnTo>
                  <a:pt x="1012091" y="8391"/>
                </a:lnTo>
                <a:lnTo>
                  <a:pt x="989836" y="3976"/>
                </a:lnTo>
                <a:lnTo>
                  <a:pt x="963125" y="1055"/>
                </a:lnTo>
                <a:lnTo>
                  <a:pt x="933378" y="0"/>
                </a:lnTo>
                <a:close/>
              </a:path>
              <a:path w="2733675" h="323850">
                <a:moveTo>
                  <a:pt x="1017674" y="263944"/>
                </a:moveTo>
                <a:lnTo>
                  <a:pt x="1003681" y="270072"/>
                </a:lnTo>
                <a:lnTo>
                  <a:pt x="985251" y="275849"/>
                </a:lnTo>
                <a:lnTo>
                  <a:pt x="963582" y="280144"/>
                </a:lnTo>
                <a:lnTo>
                  <a:pt x="939868" y="281826"/>
                </a:lnTo>
                <a:lnTo>
                  <a:pt x="1023829" y="281826"/>
                </a:lnTo>
                <a:lnTo>
                  <a:pt x="1017674" y="263944"/>
                </a:lnTo>
                <a:close/>
              </a:path>
              <a:path w="2733675" h="323850">
                <a:moveTo>
                  <a:pt x="1018867" y="41657"/>
                </a:moveTo>
                <a:lnTo>
                  <a:pt x="916096" y="41657"/>
                </a:lnTo>
                <a:lnTo>
                  <a:pt x="945569" y="43026"/>
                </a:lnTo>
                <a:lnTo>
                  <a:pt x="972007" y="46630"/>
                </a:lnTo>
                <a:lnTo>
                  <a:pt x="994809" y="51716"/>
                </a:lnTo>
                <a:lnTo>
                  <a:pt x="1013371" y="57530"/>
                </a:lnTo>
                <a:lnTo>
                  <a:pt x="1018867" y="41657"/>
                </a:lnTo>
                <a:close/>
              </a:path>
              <a:path w="2733675" h="323850">
                <a:moveTo>
                  <a:pt x="1188380" y="5960"/>
                </a:moveTo>
                <a:lnTo>
                  <a:pt x="1127856" y="5960"/>
                </a:lnTo>
                <a:lnTo>
                  <a:pt x="1127856" y="317524"/>
                </a:lnTo>
                <a:lnTo>
                  <a:pt x="1188380" y="317524"/>
                </a:lnTo>
                <a:lnTo>
                  <a:pt x="1188380" y="5960"/>
                </a:lnTo>
                <a:close/>
              </a:path>
              <a:path w="2733675" h="323850">
                <a:moveTo>
                  <a:pt x="1475685" y="0"/>
                </a:moveTo>
                <a:lnTo>
                  <a:pt x="1425477" y="5190"/>
                </a:lnTo>
                <a:lnTo>
                  <a:pt x="1381572" y="20357"/>
                </a:lnTo>
                <a:lnTo>
                  <a:pt x="1345231" y="44897"/>
                </a:lnTo>
                <a:lnTo>
                  <a:pt x="1317713" y="78205"/>
                </a:lnTo>
                <a:lnTo>
                  <a:pt x="1300279" y="119677"/>
                </a:lnTo>
                <a:lnTo>
                  <a:pt x="1294187" y="168707"/>
                </a:lnTo>
                <a:lnTo>
                  <a:pt x="1301435" y="222892"/>
                </a:lnTo>
                <a:lnTo>
                  <a:pt x="1322067" y="266038"/>
                </a:lnTo>
                <a:lnTo>
                  <a:pt x="1354418" y="297569"/>
                </a:lnTo>
                <a:lnTo>
                  <a:pt x="1396821" y="316910"/>
                </a:lnTo>
                <a:lnTo>
                  <a:pt x="1447611" y="323484"/>
                </a:lnTo>
                <a:lnTo>
                  <a:pt x="1498741" y="318438"/>
                </a:lnTo>
                <a:lnTo>
                  <a:pt x="1543263" y="303633"/>
                </a:lnTo>
                <a:lnTo>
                  <a:pt x="1573568" y="283769"/>
                </a:lnTo>
                <a:lnTo>
                  <a:pt x="1471383" y="283769"/>
                </a:lnTo>
                <a:lnTo>
                  <a:pt x="1425254" y="276420"/>
                </a:lnTo>
                <a:lnTo>
                  <a:pt x="1389038" y="253262"/>
                </a:lnTo>
                <a:lnTo>
                  <a:pt x="1365373" y="212623"/>
                </a:lnTo>
                <a:lnTo>
                  <a:pt x="1356898" y="152834"/>
                </a:lnTo>
                <a:lnTo>
                  <a:pt x="1364454" y="101953"/>
                </a:lnTo>
                <a:lnTo>
                  <a:pt x="1384963" y="67459"/>
                </a:lnTo>
                <a:lnTo>
                  <a:pt x="1415195" y="47859"/>
                </a:lnTo>
                <a:lnTo>
                  <a:pt x="1451913" y="41657"/>
                </a:lnTo>
                <a:lnTo>
                  <a:pt x="1585914" y="41657"/>
                </a:lnTo>
                <a:lnTo>
                  <a:pt x="1570594" y="26603"/>
                </a:lnTo>
                <a:lnTo>
                  <a:pt x="1527543" y="6777"/>
                </a:lnTo>
                <a:lnTo>
                  <a:pt x="1475685" y="0"/>
                </a:lnTo>
                <a:close/>
              </a:path>
              <a:path w="2733675" h="323850">
                <a:moveTo>
                  <a:pt x="1585914" y="41657"/>
                </a:moveTo>
                <a:lnTo>
                  <a:pt x="1451913" y="41657"/>
                </a:lnTo>
                <a:lnTo>
                  <a:pt x="1499338" y="48702"/>
                </a:lnTo>
                <a:lnTo>
                  <a:pt x="1536200" y="71193"/>
                </a:lnTo>
                <a:lnTo>
                  <a:pt x="1560087" y="111164"/>
                </a:lnTo>
                <a:lnTo>
                  <a:pt x="1568586" y="170649"/>
                </a:lnTo>
                <a:lnTo>
                  <a:pt x="1560996" y="222654"/>
                </a:lnTo>
                <a:lnTo>
                  <a:pt x="1540247" y="257724"/>
                </a:lnTo>
                <a:lnTo>
                  <a:pt x="1509366" y="277537"/>
                </a:lnTo>
                <a:lnTo>
                  <a:pt x="1471383" y="283769"/>
                </a:lnTo>
                <a:lnTo>
                  <a:pt x="1573568" y="283769"/>
                </a:lnTo>
                <a:lnTo>
                  <a:pt x="1579979" y="279566"/>
                </a:lnTo>
                <a:lnTo>
                  <a:pt x="1607690" y="246737"/>
                </a:lnTo>
                <a:lnTo>
                  <a:pt x="1625195" y="205644"/>
                </a:lnTo>
                <a:lnTo>
                  <a:pt x="1631297" y="156786"/>
                </a:lnTo>
                <a:lnTo>
                  <a:pt x="1624032" y="102366"/>
                </a:lnTo>
                <a:lnTo>
                  <a:pt x="1603277" y="58719"/>
                </a:lnTo>
                <a:lnTo>
                  <a:pt x="1585914" y="41657"/>
                </a:lnTo>
                <a:close/>
              </a:path>
              <a:path w="2733675" h="323850">
                <a:moveTo>
                  <a:pt x="1855098" y="85324"/>
                </a:moveTo>
                <a:lnTo>
                  <a:pt x="1791138" y="85324"/>
                </a:lnTo>
                <a:lnTo>
                  <a:pt x="1970522" y="323484"/>
                </a:lnTo>
                <a:lnTo>
                  <a:pt x="2022368" y="313572"/>
                </a:lnTo>
                <a:lnTo>
                  <a:pt x="2022368" y="236150"/>
                </a:lnTo>
                <a:lnTo>
                  <a:pt x="1968334" y="236150"/>
                </a:lnTo>
                <a:lnTo>
                  <a:pt x="1855098" y="85324"/>
                </a:lnTo>
                <a:close/>
              </a:path>
              <a:path w="2733675" h="323850">
                <a:moveTo>
                  <a:pt x="1795513" y="5960"/>
                </a:moveTo>
                <a:lnTo>
                  <a:pt x="1734990" y="5960"/>
                </a:lnTo>
                <a:lnTo>
                  <a:pt x="1734990" y="317524"/>
                </a:lnTo>
                <a:lnTo>
                  <a:pt x="1791138" y="317524"/>
                </a:lnTo>
                <a:lnTo>
                  <a:pt x="1791138" y="85324"/>
                </a:lnTo>
                <a:lnTo>
                  <a:pt x="1855098" y="85324"/>
                </a:lnTo>
                <a:lnTo>
                  <a:pt x="1795513" y="5960"/>
                </a:lnTo>
                <a:close/>
              </a:path>
              <a:path w="2733675" h="323850">
                <a:moveTo>
                  <a:pt x="2022368" y="5960"/>
                </a:moveTo>
                <a:lnTo>
                  <a:pt x="1968334" y="5960"/>
                </a:lnTo>
                <a:lnTo>
                  <a:pt x="1968334" y="236150"/>
                </a:lnTo>
                <a:lnTo>
                  <a:pt x="2022368" y="236150"/>
                </a:lnTo>
                <a:lnTo>
                  <a:pt x="2022368" y="5960"/>
                </a:lnTo>
                <a:close/>
              </a:path>
              <a:path w="2733675" h="323850">
                <a:moveTo>
                  <a:pt x="2305371" y="0"/>
                </a:moveTo>
                <a:lnTo>
                  <a:pt x="2242733" y="7969"/>
                </a:lnTo>
                <a:lnTo>
                  <a:pt x="2113081" y="317524"/>
                </a:lnTo>
                <a:lnTo>
                  <a:pt x="2171417" y="317524"/>
                </a:lnTo>
                <a:lnTo>
                  <a:pt x="2203866" y="232199"/>
                </a:lnTo>
                <a:lnTo>
                  <a:pt x="2400183" y="232199"/>
                </a:lnTo>
                <a:lnTo>
                  <a:pt x="2383966" y="192483"/>
                </a:lnTo>
                <a:lnTo>
                  <a:pt x="2218961" y="192483"/>
                </a:lnTo>
                <a:lnTo>
                  <a:pt x="2270807" y="59539"/>
                </a:lnTo>
                <a:lnTo>
                  <a:pt x="2329683" y="59539"/>
                </a:lnTo>
                <a:lnTo>
                  <a:pt x="2305371" y="0"/>
                </a:lnTo>
                <a:close/>
              </a:path>
              <a:path w="2733675" h="323850">
                <a:moveTo>
                  <a:pt x="2400183" y="232199"/>
                </a:moveTo>
                <a:lnTo>
                  <a:pt x="2337821" y="232199"/>
                </a:lnTo>
                <a:lnTo>
                  <a:pt x="2370197" y="317524"/>
                </a:lnTo>
                <a:lnTo>
                  <a:pt x="2435023" y="317524"/>
                </a:lnTo>
                <a:lnTo>
                  <a:pt x="2400183" y="232199"/>
                </a:lnTo>
                <a:close/>
              </a:path>
              <a:path w="2733675" h="323850">
                <a:moveTo>
                  <a:pt x="2329683" y="59539"/>
                </a:moveTo>
                <a:lnTo>
                  <a:pt x="2270807" y="59539"/>
                </a:lnTo>
                <a:lnTo>
                  <a:pt x="2320539" y="192483"/>
                </a:lnTo>
                <a:lnTo>
                  <a:pt x="2383966" y="192483"/>
                </a:lnTo>
                <a:lnTo>
                  <a:pt x="2329683" y="59539"/>
                </a:lnTo>
                <a:close/>
              </a:path>
              <a:path w="2733675" h="323850">
                <a:moveTo>
                  <a:pt x="2586260" y="5960"/>
                </a:moveTo>
                <a:lnTo>
                  <a:pt x="2523621" y="5960"/>
                </a:lnTo>
                <a:lnTo>
                  <a:pt x="2523621" y="317524"/>
                </a:lnTo>
                <a:lnTo>
                  <a:pt x="2726704" y="317524"/>
                </a:lnTo>
                <a:lnTo>
                  <a:pt x="2732895" y="275866"/>
                </a:lnTo>
                <a:lnTo>
                  <a:pt x="2586260" y="275866"/>
                </a:lnTo>
                <a:lnTo>
                  <a:pt x="2586260" y="5960"/>
                </a:lnTo>
                <a:close/>
              </a:path>
              <a:path w="2733675" h="323850">
                <a:moveTo>
                  <a:pt x="2733194" y="273857"/>
                </a:moveTo>
                <a:lnTo>
                  <a:pt x="2586260" y="275866"/>
                </a:lnTo>
                <a:lnTo>
                  <a:pt x="2732895" y="275866"/>
                </a:lnTo>
                <a:lnTo>
                  <a:pt x="2733194" y="2738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47206" y="5522685"/>
            <a:ext cx="332740" cy="163195"/>
          </a:xfrm>
          <a:custGeom>
            <a:avLst/>
            <a:gdLst/>
            <a:ahLst/>
            <a:cxnLst/>
            <a:rect l="l" t="t" r="r" b="b"/>
            <a:pathLst>
              <a:path w="332739" h="163195">
                <a:moveTo>
                  <a:pt x="60450" y="0"/>
                </a:moveTo>
                <a:lnTo>
                  <a:pt x="0" y="0"/>
                </a:lnTo>
                <a:lnTo>
                  <a:pt x="0" y="162747"/>
                </a:lnTo>
                <a:lnTo>
                  <a:pt x="47471" y="162747"/>
                </a:lnTo>
                <a:lnTo>
                  <a:pt x="88294" y="156918"/>
                </a:lnTo>
                <a:lnTo>
                  <a:pt x="115420" y="142922"/>
                </a:lnTo>
                <a:lnTo>
                  <a:pt x="62638" y="142922"/>
                </a:lnTo>
                <a:lnTo>
                  <a:pt x="54269" y="142891"/>
                </a:lnTo>
                <a:lnTo>
                  <a:pt x="45894" y="142671"/>
                </a:lnTo>
                <a:lnTo>
                  <a:pt x="38325" y="142075"/>
                </a:lnTo>
                <a:lnTo>
                  <a:pt x="32376" y="140913"/>
                </a:lnTo>
                <a:lnTo>
                  <a:pt x="32376" y="19891"/>
                </a:lnTo>
                <a:lnTo>
                  <a:pt x="126958" y="19891"/>
                </a:lnTo>
                <a:lnTo>
                  <a:pt x="98354" y="5086"/>
                </a:lnTo>
                <a:lnTo>
                  <a:pt x="60450" y="0"/>
                </a:lnTo>
                <a:close/>
              </a:path>
              <a:path w="332739" h="163195">
                <a:moveTo>
                  <a:pt x="126958" y="19891"/>
                </a:moveTo>
                <a:lnTo>
                  <a:pt x="51846" y="19891"/>
                </a:lnTo>
                <a:lnTo>
                  <a:pt x="77779" y="23357"/>
                </a:lnTo>
                <a:lnTo>
                  <a:pt x="99071" y="34257"/>
                </a:lnTo>
                <a:lnTo>
                  <a:pt x="113485" y="53344"/>
                </a:lnTo>
                <a:lnTo>
                  <a:pt x="118786" y="81373"/>
                </a:lnTo>
                <a:lnTo>
                  <a:pt x="113961" y="110260"/>
                </a:lnTo>
                <a:lnTo>
                  <a:pt x="101240" y="129276"/>
                </a:lnTo>
                <a:lnTo>
                  <a:pt x="83255" y="139728"/>
                </a:lnTo>
                <a:lnTo>
                  <a:pt x="62638" y="142922"/>
                </a:lnTo>
                <a:lnTo>
                  <a:pt x="115420" y="142922"/>
                </a:lnTo>
                <a:lnTo>
                  <a:pt x="121229" y="139925"/>
                </a:lnTo>
                <a:lnTo>
                  <a:pt x="143226" y="112510"/>
                </a:lnTo>
                <a:lnTo>
                  <a:pt x="151236" y="75412"/>
                </a:lnTo>
                <a:lnTo>
                  <a:pt x="144957" y="43540"/>
                </a:lnTo>
                <a:lnTo>
                  <a:pt x="126958" y="19891"/>
                </a:lnTo>
                <a:close/>
              </a:path>
              <a:path w="332739" h="163195">
                <a:moveTo>
                  <a:pt x="328359" y="0"/>
                </a:moveTo>
                <a:lnTo>
                  <a:pt x="216062" y="0"/>
                </a:lnTo>
                <a:lnTo>
                  <a:pt x="216062" y="162747"/>
                </a:lnTo>
                <a:lnTo>
                  <a:pt x="330547" y="162747"/>
                </a:lnTo>
                <a:lnTo>
                  <a:pt x="332734" y="140913"/>
                </a:lnTo>
                <a:lnTo>
                  <a:pt x="248439" y="140913"/>
                </a:lnTo>
                <a:lnTo>
                  <a:pt x="248439" y="87334"/>
                </a:lnTo>
                <a:lnTo>
                  <a:pt x="315821" y="87334"/>
                </a:lnTo>
                <a:lnTo>
                  <a:pt x="319755" y="69452"/>
                </a:lnTo>
                <a:lnTo>
                  <a:pt x="248439" y="69452"/>
                </a:lnTo>
                <a:lnTo>
                  <a:pt x="248439" y="19891"/>
                </a:lnTo>
                <a:lnTo>
                  <a:pt x="324440" y="19891"/>
                </a:lnTo>
                <a:lnTo>
                  <a:pt x="328359" y="0"/>
                </a:lnTo>
                <a:close/>
              </a:path>
              <a:path w="332739" h="163195">
                <a:moveTo>
                  <a:pt x="315821" y="87334"/>
                </a:moveTo>
                <a:lnTo>
                  <a:pt x="248439" y="87334"/>
                </a:lnTo>
                <a:lnTo>
                  <a:pt x="315379" y="89343"/>
                </a:lnTo>
                <a:lnTo>
                  <a:pt x="315821" y="87334"/>
                </a:lnTo>
                <a:close/>
              </a:path>
              <a:path w="332739" h="163195">
                <a:moveTo>
                  <a:pt x="324440" y="19891"/>
                </a:moveTo>
                <a:lnTo>
                  <a:pt x="248439" y="19891"/>
                </a:lnTo>
                <a:lnTo>
                  <a:pt x="285427" y="20134"/>
                </a:lnTo>
                <a:lnTo>
                  <a:pt x="304633" y="20710"/>
                </a:lnTo>
                <a:lnTo>
                  <a:pt x="324057" y="21833"/>
                </a:lnTo>
                <a:lnTo>
                  <a:pt x="324440" y="198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18197" y="5518734"/>
            <a:ext cx="1555750" cy="170815"/>
          </a:xfrm>
          <a:custGeom>
            <a:avLst/>
            <a:gdLst/>
            <a:ahLst/>
            <a:cxnLst/>
            <a:rect l="l" t="t" r="r" b="b"/>
            <a:pathLst>
              <a:path w="1555750" h="170814">
                <a:moveTo>
                  <a:pt x="95087" y="0"/>
                </a:moveTo>
                <a:lnTo>
                  <a:pt x="56512" y="6384"/>
                </a:lnTo>
                <a:lnTo>
                  <a:pt x="26460" y="24303"/>
                </a:lnTo>
                <a:lnTo>
                  <a:pt x="6951" y="51903"/>
                </a:lnTo>
                <a:lnTo>
                  <a:pt x="0" y="87334"/>
                </a:lnTo>
                <a:lnTo>
                  <a:pt x="6882" y="123775"/>
                </a:lnTo>
                <a:lnTo>
                  <a:pt x="25914" y="149812"/>
                </a:lnTo>
                <a:lnTo>
                  <a:pt x="54666" y="165439"/>
                </a:lnTo>
                <a:lnTo>
                  <a:pt x="90712" y="170649"/>
                </a:lnTo>
                <a:lnTo>
                  <a:pt x="105885" y="169625"/>
                </a:lnTo>
                <a:lnTo>
                  <a:pt x="121257" y="166924"/>
                </a:lnTo>
                <a:lnTo>
                  <a:pt x="135411" y="163105"/>
                </a:lnTo>
                <a:lnTo>
                  <a:pt x="146934" y="158728"/>
                </a:lnTo>
                <a:lnTo>
                  <a:pt x="143689" y="148816"/>
                </a:lnTo>
                <a:lnTo>
                  <a:pt x="99390" y="148816"/>
                </a:lnTo>
                <a:lnTo>
                  <a:pt x="75571" y="145560"/>
                </a:lnTo>
                <a:lnTo>
                  <a:pt x="54808" y="134676"/>
                </a:lnTo>
                <a:lnTo>
                  <a:pt x="40130" y="114486"/>
                </a:lnTo>
                <a:lnTo>
                  <a:pt x="34564" y="83315"/>
                </a:lnTo>
                <a:lnTo>
                  <a:pt x="39014" y="53620"/>
                </a:lnTo>
                <a:lnTo>
                  <a:pt x="50752" y="34717"/>
                </a:lnTo>
                <a:lnTo>
                  <a:pt x="67357" y="24743"/>
                </a:lnTo>
                <a:lnTo>
                  <a:pt x="86410" y="21833"/>
                </a:lnTo>
                <a:lnTo>
                  <a:pt x="140413" y="21833"/>
                </a:lnTo>
                <a:lnTo>
                  <a:pt x="144746" y="5960"/>
                </a:lnTo>
                <a:lnTo>
                  <a:pt x="137582" y="4181"/>
                </a:lnTo>
                <a:lnTo>
                  <a:pt x="126370" y="2226"/>
                </a:lnTo>
                <a:lnTo>
                  <a:pt x="111932" y="648"/>
                </a:lnTo>
                <a:lnTo>
                  <a:pt x="95087" y="0"/>
                </a:lnTo>
                <a:close/>
              </a:path>
              <a:path w="1555750" h="170814">
                <a:moveTo>
                  <a:pt x="140444" y="138904"/>
                </a:moveTo>
                <a:lnTo>
                  <a:pt x="132799" y="142120"/>
                </a:lnTo>
                <a:lnTo>
                  <a:pt x="123143" y="145342"/>
                </a:lnTo>
                <a:lnTo>
                  <a:pt x="111875" y="147823"/>
                </a:lnTo>
                <a:lnTo>
                  <a:pt x="99390" y="148816"/>
                </a:lnTo>
                <a:lnTo>
                  <a:pt x="143689" y="148816"/>
                </a:lnTo>
                <a:lnTo>
                  <a:pt x="140444" y="138904"/>
                </a:lnTo>
                <a:close/>
              </a:path>
              <a:path w="1555750" h="170814">
                <a:moveTo>
                  <a:pt x="140413" y="21833"/>
                </a:moveTo>
                <a:lnTo>
                  <a:pt x="86410" y="21833"/>
                </a:lnTo>
                <a:lnTo>
                  <a:pt x="101792" y="22512"/>
                </a:lnTo>
                <a:lnTo>
                  <a:pt x="115560" y="24303"/>
                </a:lnTo>
                <a:lnTo>
                  <a:pt x="127715" y="26834"/>
                </a:lnTo>
                <a:lnTo>
                  <a:pt x="138256" y="29736"/>
                </a:lnTo>
                <a:lnTo>
                  <a:pt x="140413" y="21833"/>
                </a:lnTo>
                <a:close/>
              </a:path>
              <a:path w="1555750" h="170814">
                <a:moveTo>
                  <a:pt x="287378" y="0"/>
                </a:moveTo>
                <a:lnTo>
                  <a:pt x="248460" y="5859"/>
                </a:lnTo>
                <a:lnTo>
                  <a:pt x="217657" y="23064"/>
                </a:lnTo>
                <a:lnTo>
                  <a:pt x="197396" y="51056"/>
                </a:lnTo>
                <a:lnTo>
                  <a:pt x="190102" y="89276"/>
                </a:lnTo>
                <a:lnTo>
                  <a:pt x="196246" y="123775"/>
                </a:lnTo>
                <a:lnTo>
                  <a:pt x="213328" y="149327"/>
                </a:lnTo>
                <a:lnTo>
                  <a:pt x="239324" y="165196"/>
                </a:lnTo>
                <a:lnTo>
                  <a:pt x="272211" y="170649"/>
                </a:lnTo>
                <a:lnTo>
                  <a:pt x="311117" y="164508"/>
                </a:lnTo>
                <a:lnTo>
                  <a:pt x="338440" y="148816"/>
                </a:lnTo>
                <a:lnTo>
                  <a:pt x="285190" y="148816"/>
                </a:lnTo>
                <a:lnTo>
                  <a:pt x="260229" y="144974"/>
                </a:lnTo>
                <a:lnTo>
                  <a:pt x="241147" y="132951"/>
                </a:lnTo>
                <a:lnTo>
                  <a:pt x="228955" y="112000"/>
                </a:lnTo>
                <a:lnTo>
                  <a:pt x="224667" y="81373"/>
                </a:lnTo>
                <a:lnTo>
                  <a:pt x="228489" y="53648"/>
                </a:lnTo>
                <a:lnTo>
                  <a:pt x="239005" y="35228"/>
                </a:lnTo>
                <a:lnTo>
                  <a:pt x="254784" y="24995"/>
                </a:lnTo>
                <a:lnTo>
                  <a:pt x="274398" y="21833"/>
                </a:lnTo>
                <a:lnTo>
                  <a:pt x="346538" y="21833"/>
                </a:lnTo>
                <a:lnTo>
                  <a:pt x="346197" y="21322"/>
                </a:lnTo>
                <a:lnTo>
                  <a:pt x="320223" y="5453"/>
                </a:lnTo>
                <a:lnTo>
                  <a:pt x="287378" y="0"/>
                </a:lnTo>
                <a:close/>
              </a:path>
              <a:path w="1555750" h="170814">
                <a:moveTo>
                  <a:pt x="346538" y="21833"/>
                </a:moveTo>
                <a:lnTo>
                  <a:pt x="274398" y="21833"/>
                </a:lnTo>
                <a:lnTo>
                  <a:pt x="299659" y="25675"/>
                </a:lnTo>
                <a:lnTo>
                  <a:pt x="319472" y="37698"/>
                </a:lnTo>
                <a:lnTo>
                  <a:pt x="332407" y="58649"/>
                </a:lnTo>
                <a:lnTo>
                  <a:pt x="337037" y="89276"/>
                </a:lnTo>
                <a:lnTo>
                  <a:pt x="332884" y="117001"/>
                </a:lnTo>
                <a:lnTo>
                  <a:pt x="321641" y="135421"/>
                </a:lnTo>
                <a:lnTo>
                  <a:pt x="305135" y="145653"/>
                </a:lnTo>
                <a:lnTo>
                  <a:pt x="285190" y="148816"/>
                </a:lnTo>
                <a:lnTo>
                  <a:pt x="338440" y="148816"/>
                </a:lnTo>
                <a:lnTo>
                  <a:pt x="341895" y="146832"/>
                </a:lnTo>
                <a:lnTo>
                  <a:pt x="362131" y="118746"/>
                </a:lnTo>
                <a:lnTo>
                  <a:pt x="369413" y="81373"/>
                </a:lnTo>
                <a:lnTo>
                  <a:pt x="363271" y="46874"/>
                </a:lnTo>
                <a:lnTo>
                  <a:pt x="346538" y="21833"/>
                </a:lnTo>
                <a:close/>
              </a:path>
              <a:path w="1555750" h="170814">
                <a:moveTo>
                  <a:pt x="466689" y="3951"/>
                </a:moveTo>
                <a:lnTo>
                  <a:pt x="434239" y="3951"/>
                </a:lnTo>
                <a:lnTo>
                  <a:pt x="434239" y="166698"/>
                </a:lnTo>
                <a:lnTo>
                  <a:pt x="540119" y="166698"/>
                </a:lnTo>
                <a:lnTo>
                  <a:pt x="544422" y="144864"/>
                </a:lnTo>
                <a:lnTo>
                  <a:pt x="466689" y="144864"/>
                </a:lnTo>
                <a:lnTo>
                  <a:pt x="466689" y="3951"/>
                </a:lnTo>
                <a:close/>
              </a:path>
              <a:path w="1555750" h="170814">
                <a:moveTo>
                  <a:pt x="680564" y="0"/>
                </a:moveTo>
                <a:lnTo>
                  <a:pt x="642018" y="5859"/>
                </a:lnTo>
                <a:lnTo>
                  <a:pt x="611964" y="23064"/>
                </a:lnTo>
                <a:lnTo>
                  <a:pt x="592437" y="51056"/>
                </a:lnTo>
                <a:lnTo>
                  <a:pt x="585476" y="89276"/>
                </a:lnTo>
                <a:lnTo>
                  <a:pt x="591322" y="123775"/>
                </a:lnTo>
                <a:lnTo>
                  <a:pt x="607908" y="149327"/>
                </a:lnTo>
                <a:lnTo>
                  <a:pt x="633805" y="165196"/>
                </a:lnTo>
                <a:lnTo>
                  <a:pt x="667584" y="170649"/>
                </a:lnTo>
                <a:lnTo>
                  <a:pt x="706160" y="164508"/>
                </a:lnTo>
                <a:lnTo>
                  <a:pt x="732838" y="148816"/>
                </a:lnTo>
                <a:lnTo>
                  <a:pt x="678449" y="148816"/>
                </a:lnTo>
                <a:lnTo>
                  <a:pt x="654380" y="144974"/>
                </a:lnTo>
                <a:lnTo>
                  <a:pt x="635198" y="132951"/>
                </a:lnTo>
                <a:lnTo>
                  <a:pt x="622511" y="112000"/>
                </a:lnTo>
                <a:lnTo>
                  <a:pt x="617925" y="81373"/>
                </a:lnTo>
                <a:lnTo>
                  <a:pt x="622078" y="53648"/>
                </a:lnTo>
                <a:lnTo>
                  <a:pt x="633320" y="35228"/>
                </a:lnTo>
                <a:lnTo>
                  <a:pt x="649827" y="24995"/>
                </a:lnTo>
                <a:lnTo>
                  <a:pt x="669771" y="21833"/>
                </a:lnTo>
                <a:lnTo>
                  <a:pt x="740598" y="21833"/>
                </a:lnTo>
                <a:lnTo>
                  <a:pt x="740267" y="21322"/>
                </a:lnTo>
                <a:lnTo>
                  <a:pt x="714374" y="5453"/>
                </a:lnTo>
                <a:lnTo>
                  <a:pt x="680564" y="0"/>
                </a:lnTo>
                <a:close/>
              </a:path>
              <a:path w="1555750" h="170814">
                <a:moveTo>
                  <a:pt x="740598" y="21833"/>
                </a:moveTo>
                <a:lnTo>
                  <a:pt x="669771" y="21833"/>
                </a:lnTo>
                <a:lnTo>
                  <a:pt x="693810" y="25675"/>
                </a:lnTo>
                <a:lnTo>
                  <a:pt x="712995" y="37698"/>
                </a:lnTo>
                <a:lnTo>
                  <a:pt x="725699" y="58649"/>
                </a:lnTo>
                <a:lnTo>
                  <a:pt x="730295" y="89276"/>
                </a:lnTo>
                <a:lnTo>
                  <a:pt x="726142" y="117001"/>
                </a:lnTo>
                <a:lnTo>
                  <a:pt x="714900" y="135421"/>
                </a:lnTo>
                <a:lnTo>
                  <a:pt x="698394" y="145653"/>
                </a:lnTo>
                <a:lnTo>
                  <a:pt x="678449" y="148816"/>
                </a:lnTo>
                <a:lnTo>
                  <a:pt x="732838" y="148816"/>
                </a:lnTo>
                <a:lnTo>
                  <a:pt x="736211" y="146832"/>
                </a:lnTo>
                <a:lnTo>
                  <a:pt x="755720" y="118746"/>
                </a:lnTo>
                <a:lnTo>
                  <a:pt x="762672" y="81373"/>
                </a:lnTo>
                <a:lnTo>
                  <a:pt x="756836" y="46874"/>
                </a:lnTo>
                <a:lnTo>
                  <a:pt x="740598" y="21833"/>
                </a:lnTo>
                <a:close/>
              </a:path>
              <a:path w="1555750" h="170814">
                <a:moveTo>
                  <a:pt x="872854" y="3951"/>
                </a:moveTo>
                <a:lnTo>
                  <a:pt x="838290" y="3951"/>
                </a:lnTo>
                <a:lnTo>
                  <a:pt x="816706" y="166698"/>
                </a:lnTo>
                <a:lnTo>
                  <a:pt x="844780" y="166698"/>
                </a:lnTo>
                <a:lnTo>
                  <a:pt x="859874" y="39715"/>
                </a:lnTo>
                <a:lnTo>
                  <a:pt x="887606" y="39715"/>
                </a:lnTo>
                <a:lnTo>
                  <a:pt x="872854" y="3951"/>
                </a:lnTo>
                <a:close/>
              </a:path>
              <a:path w="1555750" h="170814">
                <a:moveTo>
                  <a:pt x="887606" y="39715"/>
                </a:moveTo>
                <a:lnTo>
                  <a:pt x="859874" y="39715"/>
                </a:lnTo>
                <a:lnTo>
                  <a:pt x="911794" y="166698"/>
                </a:lnTo>
                <a:lnTo>
                  <a:pt x="939868" y="162747"/>
                </a:lnTo>
                <a:lnTo>
                  <a:pt x="951580" y="134952"/>
                </a:lnTo>
                <a:lnTo>
                  <a:pt x="926888" y="134952"/>
                </a:lnTo>
                <a:lnTo>
                  <a:pt x="887606" y="39715"/>
                </a:lnTo>
                <a:close/>
              </a:path>
              <a:path w="1555750" h="170814">
                <a:moveTo>
                  <a:pt x="1020229" y="39715"/>
                </a:moveTo>
                <a:lnTo>
                  <a:pt x="991714" y="39715"/>
                </a:lnTo>
                <a:lnTo>
                  <a:pt x="1004694" y="166698"/>
                </a:lnTo>
                <a:lnTo>
                  <a:pt x="1037070" y="166698"/>
                </a:lnTo>
                <a:lnTo>
                  <a:pt x="1020229" y="39715"/>
                </a:lnTo>
                <a:close/>
              </a:path>
              <a:path w="1555750" h="170814">
                <a:moveTo>
                  <a:pt x="1015486" y="3951"/>
                </a:moveTo>
                <a:lnTo>
                  <a:pt x="980922" y="3951"/>
                </a:lnTo>
                <a:lnTo>
                  <a:pt x="926888" y="134952"/>
                </a:lnTo>
                <a:lnTo>
                  <a:pt x="951580" y="134952"/>
                </a:lnTo>
                <a:lnTo>
                  <a:pt x="991714" y="39715"/>
                </a:lnTo>
                <a:lnTo>
                  <a:pt x="1020229" y="39715"/>
                </a:lnTo>
                <a:lnTo>
                  <a:pt x="1015486" y="3951"/>
                </a:lnTo>
                <a:close/>
              </a:path>
              <a:path w="1555750" h="170814">
                <a:moveTo>
                  <a:pt x="1160233" y="3951"/>
                </a:moveTo>
                <a:lnTo>
                  <a:pt x="1101896" y="3951"/>
                </a:lnTo>
                <a:lnTo>
                  <a:pt x="1101896" y="166698"/>
                </a:lnTo>
                <a:lnTo>
                  <a:pt x="1155930" y="166698"/>
                </a:lnTo>
                <a:lnTo>
                  <a:pt x="1189026" y="163439"/>
                </a:lnTo>
                <a:lnTo>
                  <a:pt x="1213419" y="154040"/>
                </a:lnTo>
                <a:lnTo>
                  <a:pt x="1220636" y="146874"/>
                </a:lnTo>
                <a:lnTo>
                  <a:pt x="1134273" y="146874"/>
                </a:lnTo>
                <a:lnTo>
                  <a:pt x="1134273" y="93294"/>
                </a:lnTo>
                <a:lnTo>
                  <a:pt x="1221511" y="93294"/>
                </a:lnTo>
                <a:lnTo>
                  <a:pt x="1220437" y="92014"/>
                </a:lnTo>
                <a:lnTo>
                  <a:pt x="1207238" y="84731"/>
                </a:lnTo>
                <a:lnTo>
                  <a:pt x="1192609" y="81373"/>
                </a:lnTo>
                <a:lnTo>
                  <a:pt x="1201734" y="75412"/>
                </a:lnTo>
                <a:lnTo>
                  <a:pt x="1134273" y="75412"/>
                </a:lnTo>
                <a:lnTo>
                  <a:pt x="1134273" y="23842"/>
                </a:lnTo>
                <a:lnTo>
                  <a:pt x="1214896" y="23842"/>
                </a:lnTo>
                <a:lnTo>
                  <a:pt x="1205069" y="13888"/>
                </a:lnTo>
                <a:lnTo>
                  <a:pt x="1186086" y="6499"/>
                </a:lnTo>
                <a:lnTo>
                  <a:pt x="1160233" y="3951"/>
                </a:lnTo>
                <a:close/>
              </a:path>
              <a:path w="1555750" h="170814">
                <a:moveTo>
                  <a:pt x="1221511" y="93294"/>
                </a:moveTo>
                <a:lnTo>
                  <a:pt x="1158045" y="93294"/>
                </a:lnTo>
                <a:lnTo>
                  <a:pt x="1176987" y="95122"/>
                </a:lnTo>
                <a:lnTo>
                  <a:pt x="1191287" y="100477"/>
                </a:lnTo>
                <a:lnTo>
                  <a:pt x="1200324" y="109174"/>
                </a:lnTo>
                <a:lnTo>
                  <a:pt x="1203474" y="121022"/>
                </a:lnTo>
                <a:lnTo>
                  <a:pt x="1200493" y="133453"/>
                </a:lnTo>
                <a:lnTo>
                  <a:pt x="1192637" y="141407"/>
                </a:lnTo>
                <a:lnTo>
                  <a:pt x="1181540" y="145631"/>
                </a:lnTo>
                <a:lnTo>
                  <a:pt x="1168837" y="146874"/>
                </a:lnTo>
                <a:lnTo>
                  <a:pt x="1220636" y="146874"/>
                </a:lnTo>
                <a:lnTo>
                  <a:pt x="1228501" y="139065"/>
                </a:lnTo>
                <a:lnTo>
                  <a:pt x="1233663" y="119079"/>
                </a:lnTo>
                <a:lnTo>
                  <a:pt x="1229986" y="103402"/>
                </a:lnTo>
                <a:lnTo>
                  <a:pt x="1221511" y="93294"/>
                </a:lnTo>
                <a:close/>
              </a:path>
              <a:path w="1555750" h="170814">
                <a:moveTo>
                  <a:pt x="1214896" y="23842"/>
                </a:moveTo>
                <a:lnTo>
                  <a:pt x="1149440" y="23842"/>
                </a:lnTo>
                <a:lnTo>
                  <a:pt x="1168622" y="25669"/>
                </a:lnTo>
                <a:lnTo>
                  <a:pt x="1181316" y="31025"/>
                </a:lnTo>
                <a:lnTo>
                  <a:pt x="1188335" y="39721"/>
                </a:lnTo>
                <a:lnTo>
                  <a:pt x="1190494" y="51570"/>
                </a:lnTo>
                <a:lnTo>
                  <a:pt x="1188700" y="61172"/>
                </a:lnTo>
                <a:lnTo>
                  <a:pt x="1182646" y="68715"/>
                </a:lnTo>
                <a:lnTo>
                  <a:pt x="1171329" y="73646"/>
                </a:lnTo>
                <a:lnTo>
                  <a:pt x="1153743" y="75412"/>
                </a:lnTo>
                <a:lnTo>
                  <a:pt x="1201734" y="75412"/>
                </a:lnTo>
                <a:lnTo>
                  <a:pt x="1203406" y="74320"/>
                </a:lnTo>
                <a:lnTo>
                  <a:pt x="1212371" y="65232"/>
                </a:lnTo>
                <a:lnTo>
                  <a:pt x="1218491" y="54286"/>
                </a:lnTo>
                <a:lnTo>
                  <a:pt x="1220756" y="41657"/>
                </a:lnTo>
                <a:lnTo>
                  <a:pt x="1216765" y="25735"/>
                </a:lnTo>
                <a:lnTo>
                  <a:pt x="1214896" y="23842"/>
                </a:lnTo>
                <a:close/>
              </a:path>
              <a:path w="1555750" h="170814">
                <a:moveTo>
                  <a:pt x="1328751" y="3951"/>
                </a:moveTo>
                <a:lnTo>
                  <a:pt x="1298489" y="3951"/>
                </a:lnTo>
                <a:lnTo>
                  <a:pt x="1298489" y="166698"/>
                </a:lnTo>
                <a:lnTo>
                  <a:pt x="1328751" y="166698"/>
                </a:lnTo>
                <a:lnTo>
                  <a:pt x="1328751" y="3951"/>
                </a:lnTo>
                <a:close/>
              </a:path>
              <a:path w="1555750" h="170814">
                <a:moveTo>
                  <a:pt x="1488665" y="0"/>
                </a:moveTo>
                <a:lnTo>
                  <a:pt x="1454101" y="3951"/>
                </a:lnTo>
                <a:lnTo>
                  <a:pt x="1384900" y="166698"/>
                </a:lnTo>
                <a:lnTo>
                  <a:pt x="1417349" y="166698"/>
                </a:lnTo>
                <a:lnTo>
                  <a:pt x="1434631" y="123031"/>
                </a:lnTo>
                <a:lnTo>
                  <a:pt x="1538071" y="123031"/>
                </a:lnTo>
                <a:lnTo>
                  <a:pt x="1529303" y="101197"/>
                </a:lnTo>
                <a:lnTo>
                  <a:pt x="1443236" y="101197"/>
                </a:lnTo>
                <a:lnTo>
                  <a:pt x="1469195" y="31745"/>
                </a:lnTo>
                <a:lnTo>
                  <a:pt x="1501413" y="31745"/>
                </a:lnTo>
                <a:lnTo>
                  <a:pt x="1488665" y="0"/>
                </a:lnTo>
                <a:close/>
              </a:path>
              <a:path w="1555750" h="170814">
                <a:moveTo>
                  <a:pt x="1538071" y="123031"/>
                </a:moveTo>
                <a:lnTo>
                  <a:pt x="1503760" y="123031"/>
                </a:lnTo>
                <a:lnTo>
                  <a:pt x="1521042" y="166698"/>
                </a:lnTo>
                <a:lnTo>
                  <a:pt x="1555606" y="166698"/>
                </a:lnTo>
                <a:lnTo>
                  <a:pt x="1538071" y="123031"/>
                </a:lnTo>
                <a:close/>
              </a:path>
              <a:path w="1555750" h="170814">
                <a:moveTo>
                  <a:pt x="1501413" y="31745"/>
                </a:moveTo>
                <a:lnTo>
                  <a:pt x="1469195" y="31745"/>
                </a:lnTo>
                <a:lnTo>
                  <a:pt x="1495155" y="101197"/>
                </a:lnTo>
                <a:lnTo>
                  <a:pt x="1529303" y="101197"/>
                </a:lnTo>
                <a:lnTo>
                  <a:pt x="1501413" y="317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33800" y="4239992"/>
            <a:ext cx="1473571" cy="1727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7B94F2-E4EE-4B59-9AE4-C8A89EE4B24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s-MX" spc="-5" smtClean="0"/>
              <a:t>29</a:t>
            </a:fld>
            <a:endParaRPr lang="es-MX" spc="-5" dirty="0"/>
          </a:p>
        </p:txBody>
      </p:sp>
    </p:spTree>
    <p:extLst>
      <p:ext uri="{BB962C8B-B14F-4D97-AF65-F5344CB8AC3E}">
        <p14:creationId xmlns:p14="http://schemas.microsoft.com/office/powerpoint/2010/main" val="706524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913214-E161-4A79-ADC1-69F6B6D6596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s-CO" spc="-5" smtClean="0"/>
              <a:t>3</a:t>
            </a:fld>
            <a:endParaRPr lang="es-CO" spc="-5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B119B1D-D85C-404F-9737-59D65A6C419E}"/>
              </a:ext>
            </a:extLst>
          </p:cNvPr>
          <p:cNvSpPr/>
          <p:nvPr/>
        </p:nvSpPr>
        <p:spPr>
          <a:xfrm>
            <a:off x="1066800" y="181834"/>
            <a:ext cx="2467150" cy="484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550" b="1" dirty="0">
                <a:latin typeface="Carlito"/>
                <a:ea typeface="+mj-ea"/>
              </a:rPr>
              <a:t>Evaluators board</a:t>
            </a:r>
          </a:p>
        </p:txBody>
      </p:sp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334267915"/>
              </p:ext>
            </p:extLst>
          </p:nvPr>
        </p:nvGraphicFramePr>
        <p:xfrm>
          <a:off x="1981200" y="1295400"/>
          <a:ext cx="8382000" cy="4461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57703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abbitMQ Single Point of Failure – Codespace La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043928"/>
            <a:ext cx="335280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clipse Mosquitto | projects.eclipse.or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031049"/>
            <a:ext cx="1371600" cy="135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pen Source Microservice Tool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429000"/>
            <a:ext cx="4343797" cy="2171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1061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microbyte.cl/elec/picarti/201609/art3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371600"/>
            <a:ext cx="9448800" cy="359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8191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28600"/>
            <a:ext cx="9525000" cy="596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82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irámide de automatización RAMI 4.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5417"/>
            <a:ext cx="64008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9042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75110"/>
            <a:ext cx="3655309" cy="2955357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447800" y="4230467"/>
            <a:ext cx="15163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/>
              <a:t>Talavera,et</a:t>
            </a:r>
            <a:r>
              <a:rPr lang="en-US" sz="1200" b="1" dirty="0"/>
              <a:t> al. (2017)</a:t>
            </a:r>
            <a:endParaRPr lang="es-CO" sz="12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685800"/>
            <a:ext cx="5509360" cy="40992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ángulo 4"/>
          <p:cNvSpPr/>
          <p:nvPr/>
        </p:nvSpPr>
        <p:spPr>
          <a:xfrm>
            <a:off x="7772400" y="4953000"/>
            <a:ext cx="22632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err="1"/>
              <a:t>Ayaz,et</a:t>
            </a:r>
            <a:r>
              <a:rPr lang="en-US" sz="1200" b="1" dirty="0"/>
              <a:t> al. (2019)</a:t>
            </a:r>
            <a:endParaRPr lang="es-CO" sz="1200" b="1" dirty="0"/>
          </a:p>
        </p:txBody>
      </p:sp>
    </p:spTree>
    <p:extLst>
      <p:ext uri="{BB962C8B-B14F-4D97-AF65-F5344CB8AC3E}">
        <p14:creationId xmlns:p14="http://schemas.microsoft.com/office/powerpoint/2010/main" val="5284255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20" y="392628"/>
            <a:ext cx="5415620" cy="273081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55" y="3474086"/>
            <a:ext cx="5271550" cy="265816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226" y="89061"/>
            <a:ext cx="4548979" cy="315346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59452" y="3102337"/>
            <a:ext cx="12130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FAO, (2016)</a:t>
            </a:r>
            <a:endParaRPr lang="es-CO" sz="1200" b="1" dirty="0"/>
          </a:p>
        </p:txBody>
      </p:sp>
      <p:sp>
        <p:nvSpPr>
          <p:cNvPr id="7" name="Rectángulo 6"/>
          <p:cNvSpPr/>
          <p:nvPr/>
        </p:nvSpPr>
        <p:spPr>
          <a:xfrm>
            <a:off x="6485226" y="3213547"/>
            <a:ext cx="32391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FAO (2017). </a:t>
            </a:r>
            <a:r>
              <a:rPr lang="en-US" sz="1200" b="1" dirty="0" err="1"/>
              <a:t>Motoshita</a:t>
            </a:r>
            <a:r>
              <a:rPr lang="en-US" sz="1200" b="1" dirty="0"/>
              <a:t>, et al. (2018)</a:t>
            </a:r>
            <a:endParaRPr lang="es-CO" sz="1200" b="1" dirty="0"/>
          </a:p>
        </p:txBody>
      </p:sp>
      <p:sp>
        <p:nvSpPr>
          <p:cNvPr id="8" name="Rectángulo 7"/>
          <p:cNvSpPr/>
          <p:nvPr/>
        </p:nvSpPr>
        <p:spPr>
          <a:xfrm>
            <a:off x="6172200" y="6172333"/>
            <a:ext cx="12130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FAO, (2019)</a:t>
            </a:r>
            <a:endParaRPr lang="es-CO" sz="1200" b="1" dirty="0"/>
          </a:p>
        </p:txBody>
      </p:sp>
      <p:sp>
        <p:nvSpPr>
          <p:cNvPr id="9" name="Rectángulo 8"/>
          <p:cNvSpPr/>
          <p:nvPr/>
        </p:nvSpPr>
        <p:spPr>
          <a:xfrm>
            <a:off x="243550" y="6172333"/>
            <a:ext cx="12130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FAO, (2019)</a:t>
            </a:r>
            <a:endParaRPr lang="es-CO" sz="1200" b="1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3581400"/>
            <a:ext cx="5231246" cy="263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609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52400"/>
            <a:ext cx="6366172" cy="600406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6019800" y="4267200"/>
            <a:ext cx="2111271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CO" sz="3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s-CO" sz="11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CO" sz="1100" b="1" dirty="0">
                <a:solidFill>
                  <a:srgbClr val="000000"/>
                </a:solidFill>
                <a:latin typeface="Arial" panose="020B0604020202020204" pitchFamily="34" charset="0"/>
              </a:rPr>
              <a:t>IoF2020 Project, (2020) </a:t>
            </a:r>
            <a:endParaRPr lang="es-CO" sz="1100" b="1" dirty="0"/>
          </a:p>
        </p:txBody>
      </p:sp>
    </p:spTree>
    <p:extLst>
      <p:ext uri="{BB962C8B-B14F-4D97-AF65-F5344CB8AC3E}">
        <p14:creationId xmlns:p14="http://schemas.microsoft.com/office/powerpoint/2010/main" val="23887340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1447800"/>
            <a:ext cx="3616722" cy="2407898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475558" y="4903977"/>
            <a:ext cx="18395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err="1"/>
              <a:t>Baseca,et</a:t>
            </a:r>
            <a:r>
              <a:rPr lang="en-US" sz="1600" b="1" dirty="0"/>
              <a:t> al. (2019)</a:t>
            </a:r>
            <a:endParaRPr lang="es-CO" sz="16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23" y="842109"/>
            <a:ext cx="5756014" cy="406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838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41" y="474062"/>
            <a:ext cx="4467360" cy="154931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220" y="2288953"/>
            <a:ext cx="24578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b="1" dirty="0" err="1"/>
              <a:t>Standardization</a:t>
            </a:r>
            <a:r>
              <a:rPr lang="es-CO" sz="1400" b="1" dirty="0"/>
              <a:t> </a:t>
            </a:r>
            <a:r>
              <a:rPr lang="es-CO" sz="1400" b="1" dirty="0" err="1"/>
              <a:t>is</a:t>
            </a:r>
            <a:r>
              <a:rPr lang="es-CO" sz="1400" b="1" dirty="0"/>
              <a:t> </a:t>
            </a:r>
            <a:r>
              <a:rPr lang="es-CO" sz="1400" b="1" dirty="0" err="1"/>
              <a:t>not</a:t>
            </a:r>
            <a:r>
              <a:rPr lang="es-CO" sz="1400" b="1" dirty="0"/>
              <a:t> </a:t>
            </a:r>
            <a:r>
              <a:rPr lang="es-CO" sz="1400" b="1" dirty="0" err="1"/>
              <a:t>enough</a:t>
            </a:r>
            <a:r>
              <a:rPr lang="es-CO" sz="1400" b="1" dirty="0"/>
              <a:t>.</a:t>
            </a:r>
          </a:p>
          <a:p>
            <a:r>
              <a:rPr lang="es-CO" sz="1400" b="1" dirty="0" err="1"/>
              <a:t>Lioutas,et</a:t>
            </a:r>
            <a:r>
              <a:rPr lang="es-CO" sz="1400" b="1" dirty="0"/>
              <a:t> al. (2020)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82254"/>
            <a:ext cx="7074919" cy="3347197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7376940" y="3573840"/>
            <a:ext cx="1907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 err="1"/>
              <a:t>Drury</a:t>
            </a:r>
            <a:r>
              <a:rPr lang="es-CO" b="1" dirty="0"/>
              <a:t>, et al (2019)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06" y="3529451"/>
            <a:ext cx="6377388" cy="2264582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337533" y="5758247"/>
            <a:ext cx="2280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 err="1"/>
              <a:t>Skobelev</a:t>
            </a:r>
            <a:r>
              <a:rPr lang="es-CO" b="1" dirty="0"/>
              <a:t>, et al. (2019)</a:t>
            </a:r>
          </a:p>
        </p:txBody>
      </p:sp>
    </p:spTree>
    <p:extLst>
      <p:ext uri="{BB962C8B-B14F-4D97-AF65-F5344CB8AC3E}">
        <p14:creationId xmlns:p14="http://schemas.microsoft.com/office/powerpoint/2010/main" val="34215286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533400"/>
            <a:ext cx="7445998" cy="5105828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42363" y="6148502"/>
            <a:ext cx="362150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b="1" dirty="0">
                <a:latin typeface="URWPalladioL-Bold"/>
              </a:rPr>
              <a:t>Trilles et al, (2020) - </a:t>
            </a:r>
            <a:r>
              <a:rPr lang="es-CO" sz="1100" b="1" dirty="0"/>
              <a:t>A </a:t>
            </a:r>
            <a:r>
              <a:rPr lang="es-CO" sz="1100" b="1" dirty="0" err="1"/>
              <a:t>Technology-Agnostic</a:t>
            </a:r>
            <a:r>
              <a:rPr lang="es-CO" sz="1100" b="1" dirty="0"/>
              <a:t> </a:t>
            </a:r>
            <a:r>
              <a:rPr lang="es-CO" sz="1100" b="1" dirty="0" err="1"/>
              <a:t>IoT</a:t>
            </a:r>
            <a:r>
              <a:rPr lang="es-CO" sz="1100" b="1" dirty="0"/>
              <a:t> </a:t>
            </a:r>
            <a:r>
              <a:rPr lang="es-CO" sz="1100" b="1" dirty="0" err="1"/>
              <a:t>Platform</a:t>
            </a:r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2385597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80799-CA68-E54F-9464-8B7A5D8C9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4" y="364997"/>
            <a:ext cx="9219946" cy="392415"/>
          </a:xfrm>
        </p:spPr>
        <p:txBody>
          <a:bodyPr/>
          <a:lstStyle/>
          <a:p>
            <a:r>
              <a:rPr lang="en-CO" b="1" dirty="0"/>
              <a:t>State of the Art  </a:t>
            </a:r>
            <a:r>
              <a:rPr lang="en-CO" dirty="0"/>
              <a:t>- Video Compression and its </a:t>
            </a:r>
            <a:r>
              <a:rPr lang="en-US" dirty="0"/>
              <a:t>evolution over the years</a:t>
            </a:r>
            <a:endParaRPr lang="en-C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33140-C08B-D045-BF6F-A610329460E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n-CO" spc="-5" smtClean="0"/>
              <a:t>4</a:t>
            </a:fld>
            <a:endParaRPr lang="en-CO" spc="-5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5E027FC-43C5-4F4A-9D5A-CCB6A4387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71207"/>
            <a:ext cx="9372600" cy="19845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3CC859-929B-4F45-B014-1B300978AF67}"/>
              </a:ext>
            </a:extLst>
          </p:cNvPr>
          <p:cNvSpPr txBox="1"/>
          <p:nvPr/>
        </p:nvSpPr>
        <p:spPr>
          <a:xfrm>
            <a:off x="1221828" y="5080828"/>
            <a:ext cx="3581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1100" b="1" dirty="0">
                <a:solidFill>
                  <a:prstClr val="black"/>
                </a:solidFill>
                <a:latin typeface="Ancizar Sans Black"/>
              </a:rPr>
              <a:t>Note: </a:t>
            </a:r>
            <a:r>
              <a:rPr lang="en-CO" sz="1100" dirty="0">
                <a:solidFill>
                  <a:prstClr val="black"/>
                </a:solidFill>
                <a:latin typeface="Ancizar Sans Black"/>
              </a:rPr>
              <a:t>Reprinted from </a:t>
            </a:r>
            <a:r>
              <a:rPr lang="en-US" sz="1100" dirty="0">
                <a:solidFill>
                  <a:prstClr val="black"/>
                </a:solidFill>
                <a:latin typeface="Ancizar Sans Black"/>
              </a:rPr>
              <a:t>IEEE Access (Panayides,2020)</a:t>
            </a:r>
            <a:r>
              <a:rPr lang="en-CO" sz="1100" dirty="0">
                <a:solidFill>
                  <a:prstClr val="black"/>
                </a:solidFill>
                <a:latin typeface="Ancizar Sans Black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6CD9B4-ED14-1343-B008-16FD26CF619F}"/>
              </a:ext>
            </a:extLst>
          </p:cNvPr>
          <p:cNvSpPr txBox="1"/>
          <p:nvPr/>
        </p:nvSpPr>
        <p:spPr>
          <a:xfrm>
            <a:off x="1219200" y="1738399"/>
            <a:ext cx="358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Ancizar Sans Black"/>
              </a:rPr>
              <a:t>Figure 1.</a:t>
            </a:r>
            <a:r>
              <a:rPr lang="en-US" sz="1400" dirty="0">
                <a:solidFill>
                  <a:prstClr val="black"/>
                </a:solidFill>
                <a:latin typeface="Ancizar Sans Black"/>
              </a:rPr>
              <a:t> History of video compression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E9FA81-7876-134C-A335-6CD2FE4D94CA}"/>
              </a:ext>
            </a:extLst>
          </p:cNvPr>
          <p:cNvSpPr txBox="1"/>
          <p:nvPr/>
        </p:nvSpPr>
        <p:spPr>
          <a:xfrm>
            <a:off x="838454" y="6123671"/>
            <a:ext cx="3352546" cy="407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chemeClr val="accent2">
                  <a:lumMod val="50000"/>
                </a:schemeClr>
              </a:buClr>
            </a:pPr>
            <a:r>
              <a:rPr lang="en-CO" sz="1050" dirty="0">
                <a:solidFill>
                  <a:prstClr val="black"/>
                </a:solidFill>
                <a:latin typeface="Ancizar Sans Black"/>
              </a:rPr>
              <a:t> JVT: Join video team</a:t>
            </a:r>
          </a:p>
          <a:p>
            <a:pPr marL="0" lvl="1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chemeClr val="accent2">
                  <a:lumMod val="50000"/>
                </a:schemeClr>
              </a:buClr>
            </a:pPr>
            <a:r>
              <a:rPr lang="en-US" sz="1050" dirty="0">
                <a:solidFill>
                  <a:prstClr val="black"/>
                </a:solidFill>
                <a:latin typeface="Ancizar Sans Black"/>
              </a:rPr>
              <a:t>JCT-VC: Joint collaborative team on video coding</a:t>
            </a:r>
            <a:r>
              <a:rPr lang="en-CO" sz="1050" dirty="0">
                <a:solidFill>
                  <a:prstClr val="black"/>
                </a:solidFill>
                <a:latin typeface="Ancizar Sans Black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946184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2027920"/>
            <a:ext cx="7342167" cy="38874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ángulo 2"/>
          <p:cNvSpPr/>
          <p:nvPr/>
        </p:nvSpPr>
        <p:spPr>
          <a:xfrm>
            <a:off x="1869107" y="3462432"/>
            <a:ext cx="23577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b="1" dirty="0" err="1">
                <a:solidFill>
                  <a:srgbClr val="000000"/>
                </a:solidFill>
                <a:latin typeface="BOKDO M+ Gulliver"/>
              </a:rPr>
              <a:t>Ray</a:t>
            </a:r>
            <a:r>
              <a:rPr lang="es-CO" sz="1100" b="1" dirty="0">
                <a:solidFill>
                  <a:srgbClr val="000000"/>
                </a:solidFill>
                <a:latin typeface="BOKDO M+ Gulliver"/>
              </a:rPr>
              <a:t>, (2016)  </a:t>
            </a:r>
            <a:endParaRPr lang="es-CO" sz="1100" b="1" dirty="0"/>
          </a:p>
        </p:txBody>
      </p:sp>
      <p:sp>
        <p:nvSpPr>
          <p:cNvPr id="4" name="Rectángulo 3"/>
          <p:cNvSpPr/>
          <p:nvPr/>
        </p:nvSpPr>
        <p:spPr>
          <a:xfrm>
            <a:off x="2057400" y="3923312"/>
            <a:ext cx="3819764" cy="166199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s-CO" b="1" u="sng" dirty="0" err="1"/>
              <a:t>Challenges</a:t>
            </a:r>
            <a:r>
              <a:rPr lang="es-CO" b="1" u="sng" dirty="0"/>
              <a:t> </a:t>
            </a:r>
            <a:r>
              <a:rPr lang="es-CO" b="1" u="sng" dirty="0" err="1"/>
              <a:t>facing</a:t>
            </a:r>
            <a:r>
              <a:rPr lang="es-CO" b="1" u="sng" dirty="0"/>
              <a:t> </a:t>
            </a:r>
            <a:r>
              <a:rPr lang="es-CO" b="1" u="sng" dirty="0" err="1"/>
              <a:t>the</a:t>
            </a:r>
            <a:r>
              <a:rPr lang="es-CO" b="1" u="sng" dirty="0"/>
              <a:t> </a:t>
            </a:r>
            <a:r>
              <a:rPr lang="es-CO" b="1" u="sng" dirty="0" err="1"/>
              <a:t>IoTs</a:t>
            </a:r>
            <a:r>
              <a:rPr lang="es-CO" b="1" u="sng" dirty="0"/>
              <a:t> middleware</a:t>
            </a:r>
            <a:endParaRPr lang="es-CO" b="1" dirty="0"/>
          </a:p>
          <a:p>
            <a:endParaRPr lang="es-CO" sz="1200" b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CO" sz="1200" b="1" dirty="0" err="1"/>
              <a:t>Programming</a:t>
            </a:r>
            <a:r>
              <a:rPr lang="es-CO" sz="1200" b="1" dirty="0"/>
              <a:t> </a:t>
            </a:r>
            <a:r>
              <a:rPr lang="es-CO" sz="1200" b="1" dirty="0" err="1"/>
              <a:t>abstractions</a:t>
            </a:r>
            <a:r>
              <a:rPr lang="es-CO" sz="1200" b="1" dirty="0"/>
              <a:t> and </a:t>
            </a:r>
            <a:r>
              <a:rPr lang="es-CO" sz="1200" b="1" dirty="0" err="1"/>
              <a:t>interoperability</a:t>
            </a:r>
            <a:endParaRPr lang="es-CO" sz="1200" b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CO" sz="1200" b="1" dirty="0" err="1"/>
              <a:t>Device</a:t>
            </a:r>
            <a:r>
              <a:rPr lang="es-CO" sz="1200" b="1" dirty="0"/>
              <a:t> </a:t>
            </a:r>
            <a:r>
              <a:rPr lang="es-CO" sz="1200" b="1" dirty="0" err="1"/>
              <a:t>management</a:t>
            </a:r>
            <a:r>
              <a:rPr lang="es-CO" sz="1200" b="1" dirty="0"/>
              <a:t> and Discovery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CO" sz="1200" b="1" dirty="0"/>
              <a:t>Big data and </a:t>
            </a:r>
            <a:r>
              <a:rPr lang="es-CO" sz="1200" b="1" dirty="0" err="1"/>
              <a:t>analytics</a:t>
            </a:r>
            <a:endParaRPr lang="es-CO" sz="1200" b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CO" sz="1200" b="1" dirty="0" err="1"/>
              <a:t>Privacy</a:t>
            </a:r>
            <a:endParaRPr lang="es-CO" sz="1200" b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CO" sz="1200" b="1" dirty="0"/>
              <a:t>Cloud </a:t>
            </a:r>
            <a:r>
              <a:rPr lang="es-CO" sz="1200" b="1" dirty="0" err="1"/>
              <a:t>services</a:t>
            </a:r>
            <a:endParaRPr lang="es-CO" sz="1200" b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CO" sz="1200" b="1" dirty="0" err="1"/>
              <a:t>Context</a:t>
            </a:r>
            <a:r>
              <a:rPr lang="es-CO" sz="1200" b="1" dirty="0"/>
              <a:t> </a:t>
            </a:r>
            <a:r>
              <a:rPr lang="es-CO" sz="1200" b="1" dirty="0" err="1"/>
              <a:t>detection</a:t>
            </a:r>
            <a:endParaRPr lang="es-CO" sz="1200" b="1" dirty="0"/>
          </a:p>
        </p:txBody>
      </p:sp>
      <p:sp>
        <p:nvSpPr>
          <p:cNvPr id="5" name="Rectángulo 4"/>
          <p:cNvSpPr/>
          <p:nvPr/>
        </p:nvSpPr>
        <p:spPr>
          <a:xfrm>
            <a:off x="2039155" y="5653770"/>
            <a:ext cx="11721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b="1" dirty="0" err="1">
                <a:latin typeface="AdvTTe692faf0"/>
              </a:rPr>
              <a:t>Kassab</a:t>
            </a:r>
            <a:r>
              <a:rPr lang="es-CO" sz="1100" b="1" dirty="0">
                <a:latin typeface="AdvTTe692faf0"/>
              </a:rPr>
              <a:t>, (2020)</a:t>
            </a:r>
            <a:endParaRPr lang="es-CO" sz="1100" b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1213135" y="2736664"/>
            <a:ext cx="4261449" cy="1486646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347561" y="5598760"/>
            <a:ext cx="11721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b="1" dirty="0" err="1">
                <a:latin typeface="AdvTTe692faf0"/>
              </a:rPr>
              <a:t>Kassab</a:t>
            </a:r>
            <a:r>
              <a:rPr lang="es-CO" sz="1100" b="1" dirty="0">
                <a:latin typeface="AdvTTe692faf0"/>
              </a:rPr>
              <a:t>, (2020)</a:t>
            </a:r>
            <a:endParaRPr lang="es-CO" sz="1100" b="1" dirty="0"/>
          </a:p>
        </p:txBody>
      </p:sp>
    </p:spTree>
    <p:extLst>
      <p:ext uri="{BB962C8B-B14F-4D97-AF65-F5344CB8AC3E}">
        <p14:creationId xmlns:p14="http://schemas.microsoft.com/office/powerpoint/2010/main" val="42204492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407" y="990600"/>
            <a:ext cx="9591675" cy="4276725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310894" y="5791200"/>
            <a:ext cx="23577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 err="1">
                <a:solidFill>
                  <a:srgbClr val="000000"/>
                </a:solidFill>
                <a:latin typeface="BOKDO M+ Gulliver"/>
              </a:rPr>
              <a:t>Ray</a:t>
            </a:r>
            <a:r>
              <a:rPr lang="es-CO" sz="1100" dirty="0">
                <a:solidFill>
                  <a:srgbClr val="000000"/>
                </a:solidFill>
                <a:latin typeface="BOKDO M+ Gulliver"/>
              </a:rPr>
              <a:t>, (2016)  </a:t>
            </a:r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38837585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63320"/>
            <a:ext cx="6924675" cy="6056506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762000" y="5958215"/>
            <a:ext cx="23577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 err="1">
                <a:solidFill>
                  <a:srgbClr val="000000"/>
                </a:solidFill>
                <a:latin typeface="BOKDO M+ Gulliver"/>
              </a:rPr>
              <a:t>Ray</a:t>
            </a:r>
            <a:r>
              <a:rPr lang="es-CO" sz="1100" dirty="0">
                <a:solidFill>
                  <a:srgbClr val="000000"/>
                </a:solidFill>
                <a:latin typeface="BOKDO M+ Gulliver"/>
              </a:rPr>
              <a:t>, (2016)  </a:t>
            </a:r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9740442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87" y="1104900"/>
            <a:ext cx="9572625" cy="46482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341884" y="5867400"/>
            <a:ext cx="23577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 err="1">
                <a:solidFill>
                  <a:srgbClr val="000000"/>
                </a:solidFill>
                <a:latin typeface="BOKDO M+ Gulliver"/>
              </a:rPr>
              <a:t>Ray</a:t>
            </a:r>
            <a:r>
              <a:rPr lang="es-CO" sz="1100" dirty="0">
                <a:solidFill>
                  <a:srgbClr val="000000"/>
                </a:solidFill>
                <a:latin typeface="BOKDO M+ Gulliver"/>
              </a:rPr>
              <a:t>, (2016)  </a:t>
            </a:r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6059959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609600"/>
            <a:ext cx="7677150" cy="508635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133600" y="6019800"/>
            <a:ext cx="114005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dirty="0" err="1">
                <a:latin typeface="AdvTTe692faf0"/>
              </a:rPr>
              <a:t>Kassab</a:t>
            </a:r>
            <a:r>
              <a:rPr lang="es-CO" sz="1100" dirty="0">
                <a:latin typeface="AdvTTe692faf0"/>
              </a:rPr>
              <a:t>, (2020)</a:t>
            </a:r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38394078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609600"/>
            <a:ext cx="7715250" cy="5038725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133600" y="5663350"/>
            <a:ext cx="114005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dirty="0" err="1">
                <a:latin typeface="AdvTTe692faf0"/>
              </a:rPr>
              <a:t>Kassab</a:t>
            </a:r>
            <a:r>
              <a:rPr lang="es-CO" sz="1100" dirty="0">
                <a:latin typeface="AdvTTe692faf0"/>
              </a:rPr>
              <a:t>, (2020)</a:t>
            </a:r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13627249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40944"/>
            <a:ext cx="8848725" cy="5516931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3581400" y="5860021"/>
            <a:ext cx="196079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800" dirty="0">
                <a:latin typeface="AdvTTe692faf0"/>
              </a:rPr>
              <a:t>Wireless </a:t>
            </a:r>
            <a:r>
              <a:rPr lang="es-CO" sz="800" dirty="0" err="1">
                <a:latin typeface="AdvTTe692faf0"/>
              </a:rPr>
              <a:t>IoT</a:t>
            </a:r>
            <a:r>
              <a:rPr lang="es-CO" sz="800" dirty="0">
                <a:latin typeface="AdvTTe692faf0"/>
              </a:rPr>
              <a:t> </a:t>
            </a:r>
            <a:r>
              <a:rPr lang="es-CO" sz="800" dirty="0" err="1">
                <a:latin typeface="AdvTTe692faf0"/>
              </a:rPr>
              <a:t>connectivity</a:t>
            </a:r>
            <a:r>
              <a:rPr lang="es-CO" sz="800" dirty="0">
                <a:latin typeface="AdvTTe692faf0"/>
              </a:rPr>
              <a:t> </a:t>
            </a:r>
            <a:r>
              <a:rPr lang="es-CO" sz="800" dirty="0" err="1">
                <a:latin typeface="AdvTTe692faf0"/>
              </a:rPr>
              <a:t>technologies</a:t>
            </a:r>
            <a:r>
              <a:rPr lang="es-CO" sz="800" dirty="0">
                <a:latin typeface="AdvTTe692faf0"/>
              </a:rPr>
              <a:t>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282436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533400"/>
            <a:ext cx="318135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45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80799-CA68-E54F-9464-8B7A5D8C9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4" y="364997"/>
            <a:ext cx="10286746" cy="784830"/>
          </a:xfrm>
        </p:spPr>
        <p:txBody>
          <a:bodyPr/>
          <a:lstStyle/>
          <a:p>
            <a:r>
              <a:rPr lang="en-CO" b="1" dirty="0"/>
              <a:t>State of the Art  </a:t>
            </a:r>
            <a:r>
              <a:rPr lang="en-CO" dirty="0"/>
              <a:t>- Video Compression and its </a:t>
            </a:r>
            <a:r>
              <a:rPr lang="en-US" dirty="0"/>
              <a:t>evolution over the years (</a:t>
            </a:r>
            <a:r>
              <a:rPr lang="en-US" dirty="0" err="1"/>
              <a:t>cont</a:t>
            </a:r>
            <a:r>
              <a:rPr lang="en-US" dirty="0"/>
              <a:t>)</a:t>
            </a:r>
            <a:endParaRPr lang="en-C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33140-C08B-D045-BF6F-A610329460E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n-CO" spc="-5" smtClean="0"/>
              <a:t>5</a:t>
            </a:fld>
            <a:endParaRPr lang="en-CO" spc="-5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3F3A45-0340-6D43-8190-06D6717E6F9C}"/>
              </a:ext>
            </a:extLst>
          </p:cNvPr>
          <p:cNvSpPr txBox="1"/>
          <p:nvPr/>
        </p:nvSpPr>
        <p:spPr>
          <a:xfrm>
            <a:off x="5410200" y="5573542"/>
            <a:ext cx="5943346" cy="237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chemeClr val="accent2">
                  <a:lumMod val="50000"/>
                </a:schemeClr>
              </a:buClr>
            </a:pPr>
            <a:r>
              <a:rPr lang="en-US" sz="1050" b="1" dirty="0">
                <a:solidFill>
                  <a:prstClr val="black"/>
                </a:solidFill>
                <a:latin typeface="Ancizar Sans Black"/>
              </a:rPr>
              <a:t>Note : </a:t>
            </a:r>
            <a:r>
              <a:rPr lang="en-US" sz="1050" dirty="0">
                <a:solidFill>
                  <a:prstClr val="black"/>
                </a:solidFill>
                <a:latin typeface="Ancizar Sans Black"/>
              </a:rPr>
              <a:t>(Green)  - (Karwowski.2019); (Red) -  Colombia average speed internet -3.2Mbps (</a:t>
            </a:r>
            <a:r>
              <a:rPr lang="en-US" sz="1050" dirty="0">
                <a:solidFill>
                  <a:prstClr val="black"/>
                </a:solidFill>
                <a:latin typeface="Ancizar Sans Black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Netflix</a:t>
            </a:r>
            <a:r>
              <a:rPr lang="en-US" sz="1050" dirty="0">
                <a:solidFill>
                  <a:prstClr val="black"/>
                </a:solidFill>
                <a:latin typeface="Ancizar Sans Black"/>
              </a:rPr>
              <a:t>,2020)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9AAE04-D094-F549-A65D-DDBDF4E67A87}"/>
              </a:ext>
            </a:extLst>
          </p:cNvPr>
          <p:cNvSpPr txBox="1"/>
          <p:nvPr/>
        </p:nvSpPr>
        <p:spPr>
          <a:xfrm>
            <a:off x="685800" y="1629310"/>
            <a:ext cx="4253808" cy="380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chemeClr val="accent2">
                  <a:lumMod val="50000"/>
                </a:schemeClr>
              </a:buClr>
            </a:pPr>
            <a:endParaRPr lang="en-US" sz="1400" dirty="0">
              <a:solidFill>
                <a:prstClr val="black"/>
              </a:solidFill>
              <a:latin typeface="Ancizar Sans Black"/>
            </a:endParaRPr>
          </a:p>
          <a:p>
            <a:pPr marL="285750" lvl="1" indent="-285750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chemeClr val="accent2">
                  <a:lumMod val="50000"/>
                </a:schemeClr>
              </a:buClr>
              <a:buFont typeface="Wingdings" pitchFamily="2" charset="2"/>
              <a:buChar char="Ø"/>
            </a:pPr>
            <a:r>
              <a:rPr lang="en-US" sz="1400" dirty="0">
                <a:solidFill>
                  <a:prstClr val="black"/>
                </a:solidFill>
                <a:latin typeface="Ancizar Sans Black"/>
              </a:rPr>
              <a:t>H.264 remains as the most used codec.  20% and 32% of video companies were expected to implement AV1 and HEVC respectively in 2020  (Bitmovin,2019) </a:t>
            </a:r>
          </a:p>
          <a:p>
            <a:pPr marL="0" lvl="1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chemeClr val="accent2">
                  <a:lumMod val="50000"/>
                </a:schemeClr>
              </a:buClr>
            </a:pPr>
            <a:endParaRPr lang="en-US" sz="1400" dirty="0">
              <a:solidFill>
                <a:prstClr val="black"/>
              </a:solidFill>
              <a:highlight>
                <a:srgbClr val="FFFF00"/>
              </a:highlight>
              <a:latin typeface="Ancizar Sans Black"/>
            </a:endParaRPr>
          </a:p>
          <a:p>
            <a:pPr marL="285750" lvl="1" indent="-285750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chemeClr val="accent2">
                  <a:lumMod val="50000"/>
                </a:schemeClr>
              </a:buClr>
              <a:buFont typeface="Wingdings" pitchFamily="2" charset="2"/>
              <a:buChar char="Ø"/>
            </a:pPr>
            <a:r>
              <a:rPr lang="en-US" sz="1400" dirty="0">
                <a:solidFill>
                  <a:prstClr val="black"/>
                </a:solidFill>
                <a:latin typeface="Ancizar Sans Black"/>
              </a:rPr>
              <a:t>Netflix and YouTube lead the adoption of AV1, that is used – </a:t>
            </a:r>
            <a:r>
              <a:rPr lang="en-US" sz="1400" i="1" dirty="0">
                <a:solidFill>
                  <a:prstClr val="black"/>
                </a:solidFill>
                <a:latin typeface="Ancizar Sans Black"/>
              </a:rPr>
              <a:t>“whenever is possible” </a:t>
            </a:r>
            <a:r>
              <a:rPr lang="en-US" sz="1400" dirty="0">
                <a:solidFill>
                  <a:prstClr val="black"/>
                </a:solidFill>
                <a:latin typeface="Ancizar Sans Black"/>
              </a:rPr>
              <a:t>- on their streaming services that represent 26% of global traffic (</a:t>
            </a:r>
            <a:r>
              <a:rPr lang="en-US" sz="1400" dirty="0" err="1">
                <a:solidFill>
                  <a:prstClr val="black"/>
                </a:solidFill>
                <a:latin typeface="Ancizar Sans Black"/>
              </a:rPr>
              <a:t>Sandvine</a:t>
            </a:r>
            <a:r>
              <a:rPr lang="en-US" sz="1400" dirty="0">
                <a:solidFill>
                  <a:prstClr val="black"/>
                </a:solidFill>
                <a:latin typeface="Ancizar Sans Black"/>
              </a:rPr>
              <a:t>, 2020)</a:t>
            </a:r>
            <a:endParaRPr lang="en-US" sz="1400" dirty="0">
              <a:solidFill>
                <a:prstClr val="black"/>
              </a:solidFill>
              <a:highlight>
                <a:srgbClr val="FFFF00"/>
              </a:highlight>
              <a:latin typeface="Ancizar Sans Black"/>
            </a:endParaRPr>
          </a:p>
          <a:p>
            <a:pPr marL="285750" lvl="1" indent="-285750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chemeClr val="accent2">
                  <a:lumMod val="50000"/>
                </a:schemeClr>
              </a:buClr>
              <a:buFont typeface="Wingdings" pitchFamily="2" charset="2"/>
              <a:buChar char="Ø"/>
            </a:pPr>
            <a:endParaRPr lang="en-US" sz="1400" dirty="0">
              <a:solidFill>
                <a:prstClr val="black"/>
              </a:solidFill>
              <a:latin typeface="Ancizar Sans Black"/>
            </a:endParaRPr>
          </a:p>
          <a:p>
            <a:pPr marL="285750" lvl="1" indent="-285750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chemeClr val="accent2">
                  <a:lumMod val="50000"/>
                </a:schemeClr>
              </a:buClr>
              <a:buFont typeface="Wingdings" pitchFamily="2" charset="2"/>
              <a:buChar char="Ø"/>
            </a:pPr>
            <a:r>
              <a:rPr lang="en-US" sz="1400" dirty="0">
                <a:solidFill>
                  <a:prstClr val="black"/>
                </a:solidFill>
                <a:latin typeface="Ancizar Sans Black"/>
              </a:rPr>
              <a:t>The baseline for new codecs (VVC/AV2) stand on improving the compression efficiency in 50%</a:t>
            </a:r>
          </a:p>
          <a:p>
            <a:pPr marL="0" lvl="1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chemeClr val="accent2">
                  <a:lumMod val="50000"/>
                </a:schemeClr>
              </a:buClr>
            </a:pPr>
            <a:endParaRPr lang="en-US" sz="1400" dirty="0">
              <a:solidFill>
                <a:prstClr val="black"/>
              </a:solidFill>
              <a:latin typeface="Ancizar Sans Black"/>
            </a:endParaRPr>
          </a:p>
          <a:p>
            <a:pPr marL="285750" lvl="1" indent="-285750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chemeClr val="accent2">
                  <a:lumMod val="50000"/>
                </a:schemeClr>
              </a:buClr>
              <a:buFont typeface="Wingdings" pitchFamily="2" charset="2"/>
              <a:buChar char="Ø"/>
            </a:pPr>
            <a:r>
              <a:rPr lang="en-US" sz="1400" dirty="0">
                <a:solidFill>
                  <a:prstClr val="black"/>
                </a:solidFill>
                <a:latin typeface="Ancizar Sans Black"/>
              </a:rPr>
              <a:t>VVC (</a:t>
            </a:r>
            <a:r>
              <a:rPr lang="en-US" sz="1400" dirty="0" err="1">
                <a:solidFill>
                  <a:prstClr val="black"/>
                </a:solidFill>
                <a:latin typeface="Ancizar Sans Black"/>
              </a:rPr>
              <a:t>Bross</a:t>
            </a:r>
            <a:r>
              <a:rPr lang="en-US" sz="1400" dirty="0">
                <a:solidFill>
                  <a:prstClr val="black"/>
                </a:solidFill>
                <a:latin typeface="Ancizar Sans Black"/>
              </a:rPr>
              <a:t> , 2020) and AV2 (AOM, 2020) expect to introduce DNN tools as part of the reference architecture to achieve the 50% target, with a “reasonable” increase in complexity (Birman,2020)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BAD50D4-77BD-FB40-9DE1-0E1D0379DEEC}"/>
              </a:ext>
            </a:extLst>
          </p:cNvPr>
          <p:cNvSpPr/>
          <p:nvPr/>
        </p:nvSpPr>
        <p:spPr>
          <a:xfrm>
            <a:off x="5410200" y="1284458"/>
            <a:ext cx="6096000" cy="2862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chemeClr val="accent2">
                  <a:lumMod val="50000"/>
                </a:schemeClr>
              </a:buClr>
            </a:pPr>
            <a:r>
              <a:rPr lang="en-US" sz="1400" b="1" dirty="0">
                <a:solidFill>
                  <a:prstClr val="black"/>
                </a:solidFill>
                <a:latin typeface="Ancizar Sans Black"/>
              </a:rPr>
              <a:t>Figure 2. </a:t>
            </a:r>
            <a:r>
              <a:rPr lang="en-US" sz="1400" dirty="0">
                <a:solidFill>
                  <a:prstClr val="black"/>
                </a:solidFill>
                <a:latin typeface="Ancizar Sans Black"/>
              </a:rPr>
              <a:t>Estimated bitrate for FHD quality (1080p) content</a:t>
            </a:r>
            <a:endParaRPr lang="en-CO" sz="1400" dirty="0">
              <a:solidFill>
                <a:prstClr val="black"/>
              </a:solidFill>
              <a:latin typeface="Ancizar Sans Black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59C4565-0563-8C41-B76C-7E937B9F4C64}"/>
              </a:ext>
            </a:extLst>
          </p:cNvPr>
          <p:cNvSpPr txBox="1"/>
          <p:nvPr/>
        </p:nvSpPr>
        <p:spPr>
          <a:xfrm>
            <a:off x="838454" y="6088212"/>
            <a:ext cx="3352546" cy="237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chemeClr val="accent2">
                  <a:lumMod val="50000"/>
                </a:schemeClr>
              </a:buClr>
            </a:pPr>
            <a:r>
              <a:rPr lang="en-CO" sz="1050" dirty="0">
                <a:solidFill>
                  <a:prstClr val="black"/>
                </a:solidFill>
                <a:latin typeface="Ancizar Sans Black"/>
              </a:rPr>
              <a:t>DNN: Deep Neuronal Network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B215474-0825-3A43-9DFF-B34A62DF7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646359"/>
            <a:ext cx="5867400" cy="370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547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80799-CA68-E54F-9464-8B7A5D8C9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4" y="364997"/>
            <a:ext cx="8915146" cy="784830"/>
          </a:xfrm>
        </p:spPr>
        <p:txBody>
          <a:bodyPr/>
          <a:lstStyle/>
          <a:p>
            <a:r>
              <a:rPr lang="en-CO" b="1" dirty="0"/>
              <a:t>State of the Art </a:t>
            </a:r>
            <a:r>
              <a:rPr lang="en-CO" dirty="0"/>
              <a:t>– DNN Tool and Novel Holistic DNN architecture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33140-C08B-D045-BF6F-A610329460E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n-CO" spc="-5" smtClean="0"/>
              <a:t>6</a:t>
            </a:fld>
            <a:endParaRPr lang="en-CO" spc="-5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0831273-A233-3343-9178-6BB25F9FA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rot="10800000" flipV="1">
            <a:off x="685800" y="1688304"/>
            <a:ext cx="4203169" cy="366254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Diagrama con referencias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Pero acá toda mostrar la ruta pero también las conclusiones, es decir que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Los Deep </a:t>
            </a:r>
            <a:r>
              <a:rPr lang="es-ES" sz="1600" dirty="0" err="1"/>
              <a:t>tools</a:t>
            </a:r>
            <a:r>
              <a:rPr lang="es-ES" sz="1600" dirty="0"/>
              <a:t> hasta el momento a mostrado buen desempeño pero no una integración plena en la arquitectura actual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Deep </a:t>
            </a:r>
            <a:r>
              <a:rPr lang="es-ES" sz="1600" dirty="0" err="1"/>
              <a:t>encoder</a:t>
            </a:r>
            <a:r>
              <a:rPr lang="es-ES" sz="1600" dirty="0"/>
              <a:t> has mostrado buenos resultados (google) pero aún no está cerca de un codificador competitivo en términos de implementación </a:t>
            </a:r>
            <a:r>
              <a:rPr lang="es-ES" sz="1600" dirty="0" err="1"/>
              <a:t>adoptción</a:t>
            </a:r>
            <a:r>
              <a:rPr lang="es-ES" sz="1600" dirty="0"/>
              <a:t> </a:t>
            </a:r>
            <a:r>
              <a:rPr lang="es-ES" sz="1600" dirty="0" err="1"/>
              <a:t>etc</a:t>
            </a: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endParaRPr lang="en-C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C8F65-A3B5-C349-9D93-7977B3D41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825143"/>
            <a:ext cx="4812371" cy="338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23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80799-CA68-E54F-9464-8B7A5D8C9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4" y="364997"/>
            <a:ext cx="8915146" cy="784830"/>
          </a:xfrm>
        </p:spPr>
        <p:txBody>
          <a:bodyPr/>
          <a:lstStyle/>
          <a:p>
            <a:r>
              <a:rPr lang="en-CO" b="1" dirty="0"/>
              <a:t>State of the Art </a:t>
            </a:r>
            <a:r>
              <a:rPr lang="en-CO" dirty="0"/>
              <a:t>– DNN Tool and Novel Holistic DNN architecture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33140-C08B-D045-BF6F-A610329460E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n-CO" spc="-5" smtClean="0"/>
              <a:t>7</a:t>
            </a:fld>
            <a:endParaRPr lang="en-CO" spc="-5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0831273-A233-3343-9178-6BB25F9FA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rot="10800000" flipV="1">
            <a:off x="685800" y="1688304"/>
            <a:ext cx="4203169" cy="366254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Diagrama con referencias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Pero acá toda mostrar la ruta pero también las conclusiones, es decir que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Los Deep </a:t>
            </a:r>
            <a:r>
              <a:rPr lang="es-ES" sz="1600" dirty="0" err="1"/>
              <a:t>tools</a:t>
            </a:r>
            <a:r>
              <a:rPr lang="es-ES" sz="1600" dirty="0"/>
              <a:t> hasta el momento a mostrado buen desempeño pero no una integración plena en la arquitectura actual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Deep </a:t>
            </a:r>
            <a:r>
              <a:rPr lang="es-ES" sz="1600" dirty="0" err="1"/>
              <a:t>encoder</a:t>
            </a:r>
            <a:r>
              <a:rPr lang="es-ES" sz="1600" dirty="0"/>
              <a:t> has mostrado buenos resultados (google) pero aún no está cerca de un codificador competitivo en términos de implementación </a:t>
            </a:r>
            <a:r>
              <a:rPr lang="es-ES" sz="1600" dirty="0" err="1"/>
              <a:t>adoptción</a:t>
            </a:r>
            <a:r>
              <a:rPr lang="es-ES" sz="1600" dirty="0"/>
              <a:t> </a:t>
            </a:r>
            <a:r>
              <a:rPr lang="es-ES" sz="1600" dirty="0" err="1"/>
              <a:t>etc</a:t>
            </a: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endParaRPr lang="en-C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C8F65-A3B5-C349-9D93-7977B3D41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825143"/>
            <a:ext cx="4812371" cy="338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41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80799-CA68-E54F-9464-8B7A5D8C9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4" y="364997"/>
            <a:ext cx="8915146" cy="392415"/>
          </a:xfrm>
        </p:spPr>
        <p:txBody>
          <a:bodyPr/>
          <a:lstStyle/>
          <a:p>
            <a:r>
              <a:rPr lang="en-CO" b="1" dirty="0"/>
              <a:t>State of the Art </a:t>
            </a:r>
            <a:r>
              <a:rPr lang="en-CO" dirty="0"/>
              <a:t>– Deep Tool  Com</a:t>
            </a:r>
            <a:r>
              <a:rPr lang="en-US" dirty="0"/>
              <a:t>m</a:t>
            </a:r>
            <a:r>
              <a:rPr lang="en-CO" dirty="0"/>
              <a:t>unity focus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33140-C08B-D045-BF6F-A610329460E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n-CO" spc="-5" smtClean="0"/>
              <a:t>8</a:t>
            </a:fld>
            <a:endParaRPr lang="en-CO" spc="-5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0831273-A233-3343-9178-6BB25F9FA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rot="10800000" flipV="1">
            <a:off x="3994415" y="2817123"/>
            <a:ext cx="4203169" cy="172354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Gráfica donde muestre en que está invirtiendo su tiempo la comunidad,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Mostar los filtros y </a:t>
            </a:r>
            <a:r>
              <a:rPr lang="es-ES" sz="1400" dirty="0" err="1"/>
              <a:t>entropy</a:t>
            </a:r>
            <a:r>
              <a:rPr lang="es-ES" sz="1400" dirty="0"/>
              <a:t> como una que no se explorado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Herramientas como </a:t>
            </a:r>
            <a:r>
              <a:rPr lang="es-ES" sz="1400" dirty="0" err="1"/>
              <a:t>super</a:t>
            </a:r>
            <a:r>
              <a:rPr lang="es-ES" sz="1400" dirty="0"/>
              <a:t> </a:t>
            </a:r>
            <a:r>
              <a:rPr lang="es-ES" sz="1400" dirty="0" err="1"/>
              <a:t>resolution</a:t>
            </a:r>
            <a:r>
              <a:rPr lang="es-ES" sz="1400" dirty="0"/>
              <a:t> , </a:t>
            </a:r>
            <a:r>
              <a:rPr lang="es-ES" sz="1400" dirty="0" err="1"/>
              <a:t>Rate</a:t>
            </a:r>
            <a:r>
              <a:rPr lang="es-ES" sz="1400" dirty="0"/>
              <a:t> control son posibles mejoras como </a:t>
            </a:r>
            <a:r>
              <a:rPr lang="es-ES" sz="1400" dirty="0" err="1"/>
              <a:t>tools</a:t>
            </a:r>
            <a:endParaRPr lang="en-CO" dirty="0"/>
          </a:p>
        </p:txBody>
      </p:sp>
    </p:spTree>
    <p:extLst>
      <p:ext uri="{BB962C8B-B14F-4D97-AF65-F5344CB8AC3E}">
        <p14:creationId xmlns:p14="http://schemas.microsoft.com/office/powerpoint/2010/main" val="1641219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80799-CA68-E54F-9464-8B7A5D8C9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4" y="364997"/>
            <a:ext cx="8915146" cy="392415"/>
          </a:xfrm>
        </p:spPr>
        <p:txBody>
          <a:bodyPr/>
          <a:lstStyle/>
          <a:p>
            <a:r>
              <a:rPr lang="en-CO" b="1" dirty="0"/>
              <a:t>State of the Art </a:t>
            </a:r>
            <a:r>
              <a:rPr lang="en-CO" dirty="0"/>
              <a:t>– </a:t>
            </a:r>
            <a:r>
              <a:rPr lang="es-ES" dirty="0"/>
              <a:t>Filtros propuestos en AV1  y posibles mejoras</a:t>
            </a:r>
            <a:endParaRPr lang="en-C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33140-C08B-D045-BF6F-A610329460E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n-CO" spc="-5" smtClean="0"/>
              <a:t>9</a:t>
            </a:fld>
            <a:endParaRPr lang="en-CO" spc="-5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0831273-A233-3343-9178-6BB25F9FA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rot="10800000" flipV="1">
            <a:off x="3994415" y="2514600"/>
            <a:ext cx="4203169" cy="64633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/>
              <a:t>Weiner</a:t>
            </a:r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CDFG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/>
              <a:t>afafsfaf</a:t>
            </a:r>
            <a:endParaRPr lang="en-CO" dirty="0"/>
          </a:p>
        </p:txBody>
      </p:sp>
    </p:spTree>
    <p:extLst>
      <p:ext uri="{BB962C8B-B14F-4D97-AF65-F5344CB8AC3E}">
        <p14:creationId xmlns:p14="http://schemas.microsoft.com/office/powerpoint/2010/main" val="3309417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19414</TotalTime>
  <Words>3185</Words>
  <Application>Microsoft Macintosh PowerPoint</Application>
  <PresentationFormat>Widescreen</PresentationFormat>
  <Paragraphs>329</Paragraphs>
  <Slides>47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61" baseType="lpstr">
      <vt:lpstr>AdvTTe692faf0</vt:lpstr>
      <vt:lpstr>Ancizar Sans Black</vt:lpstr>
      <vt:lpstr>Arial</vt:lpstr>
      <vt:lpstr>BOKDO M+ Gulliver</vt:lpstr>
      <vt:lpstr>Calibri</vt:lpstr>
      <vt:lpstr>Calibri Light</vt:lpstr>
      <vt:lpstr>Carlito</vt:lpstr>
      <vt:lpstr>MyriadPro-Semibold</vt:lpstr>
      <vt:lpstr>NimbusRomNo9L-Regu</vt:lpstr>
      <vt:lpstr>URWPalladioL-Bold</vt:lpstr>
      <vt:lpstr>URWPalladioL-Roma</vt:lpstr>
      <vt:lpstr>Wingdings</vt:lpstr>
      <vt:lpstr>Office Theme</vt:lpstr>
      <vt:lpstr>Diseño personalizado</vt:lpstr>
      <vt:lpstr>PowerPoint Presentation</vt:lpstr>
      <vt:lpstr>PowerPoint Presentation</vt:lpstr>
      <vt:lpstr>PowerPoint Presentation</vt:lpstr>
      <vt:lpstr>State of the Art  - Video Compression and its evolution over the years</vt:lpstr>
      <vt:lpstr>State of the Art  - Video Compression and its evolution over the years (cont)</vt:lpstr>
      <vt:lpstr>State of the Art – DNN Tool and Novel Holistic DNN architecture  </vt:lpstr>
      <vt:lpstr>State of the Art – DNN Tool and Novel Holistic DNN architecture  </vt:lpstr>
      <vt:lpstr>State of the Art – Deep Tool  Community focus</vt:lpstr>
      <vt:lpstr>State of the Art – Filtros propuestos en AV1  y posibles mejoras</vt:lpstr>
      <vt:lpstr>State of the Art – Como se conecta esto con la aplaciación </vt:lpstr>
      <vt:lpstr>References</vt:lpstr>
      <vt:lpstr>Discussion</vt:lpstr>
      <vt:lpstr>Pregunta No.1: Prof. Germán Sánchez Torrez</vt:lpstr>
      <vt:lpstr>PowerPoint Presentation</vt:lpstr>
      <vt:lpstr>Pregunta No. 1: Prof. Fernán Alonso Villa</vt:lpstr>
      <vt:lpstr>PowerPoint Presentation</vt:lpstr>
      <vt:lpstr>PowerPoint Presentation</vt:lpstr>
      <vt:lpstr>Pregunta No 1: Prof. Germán Darío Zapata</vt:lpstr>
      <vt:lpstr>PowerPoint Presentation</vt:lpstr>
      <vt:lpstr>Pregunta No. 2: Prof. Fernán Alonso Villa</vt:lpstr>
      <vt:lpstr>PowerPoint Presentation</vt:lpstr>
      <vt:lpstr>PowerPoint Presentation</vt:lpstr>
      <vt:lpstr>Pregunta No 2: Prof. Germán Darío Zapata</vt:lpstr>
      <vt:lpstr>PowerPoint Presentation</vt:lpstr>
      <vt:lpstr>Pregunta No 2: Prof. Iván Darío Aristizábal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Andrés Mera Banguero</dc:creator>
  <cp:lastModifiedBy>Microsoft Office User</cp:lastModifiedBy>
  <cp:revision>405</cp:revision>
  <dcterms:created xsi:type="dcterms:W3CDTF">2020-04-28T14:51:51Z</dcterms:created>
  <dcterms:modified xsi:type="dcterms:W3CDTF">2021-01-31T21:32:46Z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2019-12-06T00:00:00Z</vt:filetime>
  </property>
  <property fmtid="{D5CDD505-2E9C-101B-9397-08002B2CF9AE}" pid="3" name="Creator">
    <vt:lpwstr>Microsoft® PowerPoint® para Office 365</vt:lpwstr>
  </property>
  <property fmtid="{D5CDD505-2E9C-101B-9397-08002B2CF9AE}" pid="4" name="LastSaved">
    <vt:filetime>2020-04-28T00:00:00Z</vt:filetime>
  </property>
</Properties>
</file>